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6" r:id="rId1"/>
  </p:sldMasterIdLst>
  <p:notesMasterIdLst>
    <p:notesMasterId r:id="rId38"/>
  </p:notesMasterIdLst>
  <p:sldIdLst>
    <p:sldId id="256" r:id="rId2"/>
    <p:sldId id="281" r:id="rId3"/>
    <p:sldId id="267" r:id="rId4"/>
    <p:sldId id="272" r:id="rId5"/>
    <p:sldId id="268" r:id="rId6"/>
    <p:sldId id="297" r:id="rId7"/>
    <p:sldId id="302" r:id="rId8"/>
    <p:sldId id="303" r:id="rId9"/>
    <p:sldId id="304" r:id="rId10"/>
    <p:sldId id="305" r:id="rId11"/>
    <p:sldId id="311" r:id="rId12"/>
    <p:sldId id="306" r:id="rId13"/>
    <p:sldId id="307" r:id="rId14"/>
    <p:sldId id="308" r:id="rId15"/>
    <p:sldId id="309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0" r:id="rId24"/>
    <p:sldId id="321" r:id="rId25"/>
    <p:sldId id="353" r:id="rId26"/>
    <p:sldId id="323" r:id="rId27"/>
    <p:sldId id="324" r:id="rId28"/>
    <p:sldId id="327" r:id="rId29"/>
    <p:sldId id="328" r:id="rId30"/>
    <p:sldId id="329" r:id="rId31"/>
    <p:sldId id="330" r:id="rId32"/>
    <p:sldId id="331" r:id="rId33"/>
    <p:sldId id="333" r:id="rId34"/>
    <p:sldId id="334" r:id="rId35"/>
    <p:sldId id="276" r:id="rId36"/>
    <p:sldId id="349" r:id="rId37"/>
  </p:sldIdLst>
  <p:sldSz cx="9144000" cy="6858000" type="screen4x3"/>
  <p:notesSz cx="6645275" cy="97774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ECDE"/>
    <a:srgbClr val="009900"/>
    <a:srgbClr val="0000CC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AA82BD-6F63-449A-9C77-DD33A391441D}" v="13" dt="2024-05-24T02:35:25.4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5" d="100"/>
          <a:sy n="45" d="100"/>
        </p:scale>
        <p:origin x="1433" y="4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Thi Thu Huong" userId="c5dca45e-dc47-4752-94e4-9947ab5ac676" providerId="ADAL" clId="{C2AA82BD-6F63-449A-9C77-DD33A391441D}"/>
    <pc:docChg chg="undo custSel addSld delSld modSld sldOrd modMainMaster">
      <pc:chgData name="Nguyen Thi Thu Huong" userId="c5dca45e-dc47-4752-94e4-9947ab5ac676" providerId="ADAL" clId="{C2AA82BD-6F63-449A-9C77-DD33A391441D}" dt="2024-05-24T02:38:15.928" v="176" actId="20577"/>
      <pc:docMkLst>
        <pc:docMk/>
      </pc:docMkLst>
      <pc:sldChg chg="modSp mod modClrScheme chgLayout">
        <pc:chgData name="Nguyen Thi Thu Huong" userId="c5dca45e-dc47-4752-94e4-9947ab5ac676" providerId="ADAL" clId="{C2AA82BD-6F63-449A-9C77-DD33A391441D}" dt="2024-05-24T02:38:15.928" v="176" actId="20577"/>
        <pc:sldMkLst>
          <pc:docMk/>
          <pc:sldMk cId="0" sldId="256"/>
        </pc:sldMkLst>
        <pc:spChg chg="mod ord">
          <ac:chgData name="Nguyen Thi Thu Huong" userId="c5dca45e-dc47-4752-94e4-9947ab5ac676" providerId="ADAL" clId="{C2AA82BD-6F63-449A-9C77-DD33A391441D}" dt="2024-05-24T02:18:29.944" v="60" actId="700"/>
          <ac:spMkLst>
            <pc:docMk/>
            <pc:sldMk cId="0" sldId="256"/>
            <ac:spMk id="5123" creationId="{097DD908-F63E-4018-9EC7-1E7D4FD9C6A8}"/>
          </ac:spMkLst>
        </pc:spChg>
        <pc:spChg chg="mod ord">
          <ac:chgData name="Nguyen Thi Thu Huong" userId="c5dca45e-dc47-4752-94e4-9947ab5ac676" providerId="ADAL" clId="{C2AA82BD-6F63-449A-9C77-DD33A391441D}" dt="2024-05-24T02:38:15.928" v="176" actId="20577"/>
          <ac:spMkLst>
            <pc:docMk/>
            <pc:sldMk cId="0" sldId="256"/>
            <ac:spMk id="5124" creationId="{1EFD5032-CB7A-4E9A-BCE5-E307E87937B4}"/>
          </ac:spMkLst>
        </pc:spChg>
      </pc:sldChg>
      <pc:sldChg chg="modSp del mod modClrScheme chgLayout">
        <pc:chgData name="Nguyen Thi Thu Huong" userId="c5dca45e-dc47-4752-94e4-9947ab5ac676" providerId="ADAL" clId="{C2AA82BD-6F63-449A-9C77-DD33A391441D}" dt="2024-05-24T02:20:25.550" v="69" actId="47"/>
        <pc:sldMkLst>
          <pc:docMk/>
          <pc:sldMk cId="0" sldId="257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57"/>
            <ac:spMk id="7170" creationId="{C5D1431D-77E8-46C7-81E0-9D1DDFD5EA5E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57"/>
            <ac:spMk id="7171" creationId="{18C00D41-CDF3-4556-B322-B8AE870B6267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57"/>
            <ac:spMk id="7172" creationId="{85DD11B1-D133-4741-9627-AB41715646CE}"/>
          </ac:spMkLst>
        </pc:spChg>
        <pc:graphicFrameChg chg="mod ord">
          <ac:chgData name="Nguyen Thi Thu Huong" userId="c5dca45e-dc47-4752-94e4-9947ab5ac676" providerId="ADAL" clId="{C2AA82BD-6F63-449A-9C77-DD33A391441D}" dt="2024-05-24T02:19:08.827" v="64" actId="700"/>
          <ac:graphicFrameMkLst>
            <pc:docMk/>
            <pc:sldMk cId="0" sldId="257"/>
            <ac:graphicFrameMk id="7" creationId="{EC73106F-4499-4F44-85D5-BFF79641883F}"/>
          </ac:graphicFrameMkLst>
        </pc:graphicFrameChg>
      </pc:sldChg>
      <pc:sldChg chg="del">
        <pc:chgData name="Nguyen Thi Thu Huong" userId="c5dca45e-dc47-4752-94e4-9947ab5ac676" providerId="ADAL" clId="{C2AA82BD-6F63-449A-9C77-DD33A391441D}" dt="2024-05-24T02:06:32.099" v="0" actId="47"/>
        <pc:sldMkLst>
          <pc:docMk/>
          <pc:sldMk cId="0" sldId="259"/>
        </pc:sldMkLst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267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67"/>
            <ac:spMk id="9219" creationId="{DC65A7A4-D247-44F9-83EB-38B31B0FB66A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67"/>
            <ac:spMk id="9220" creationId="{3B982433-D880-4160-8C86-ACC4D49829E4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67"/>
            <ac:spMk id="9221" creationId="{EFA09E16-EA08-4732-BA29-5F84C0649874}"/>
          </ac:spMkLst>
        </pc:spChg>
      </pc:sldChg>
      <pc:sldChg chg="addSp delSp modSp mod modClrScheme chgLayout">
        <pc:chgData name="Nguyen Thi Thu Huong" userId="c5dca45e-dc47-4752-94e4-9947ab5ac676" providerId="ADAL" clId="{C2AA82BD-6F63-449A-9C77-DD33A391441D}" dt="2024-05-24T02:22:16.965" v="82" actId="403"/>
        <pc:sldMkLst>
          <pc:docMk/>
          <pc:sldMk cId="0" sldId="268"/>
        </pc:sldMkLst>
        <pc:spChg chg="add del mod ord">
          <ac:chgData name="Nguyen Thi Thu Huong" userId="c5dca45e-dc47-4752-94e4-9947ab5ac676" providerId="ADAL" clId="{C2AA82BD-6F63-449A-9C77-DD33A391441D}" dt="2024-05-24T02:21:31.342" v="75" actId="478"/>
          <ac:spMkLst>
            <pc:docMk/>
            <pc:sldMk cId="0" sldId="268"/>
            <ac:spMk id="2" creationId="{6E8398A6-E489-CBCD-D092-6E065C5D425E}"/>
          </ac:spMkLst>
        </pc:spChg>
        <pc:spChg chg="mod">
          <ac:chgData name="Nguyen Thi Thu Huong" userId="c5dca45e-dc47-4752-94e4-9947ab5ac676" providerId="ADAL" clId="{C2AA82BD-6F63-449A-9C77-DD33A391441D}" dt="2024-05-24T02:21:37.097" v="76" actId="1076"/>
          <ac:spMkLst>
            <pc:docMk/>
            <pc:sldMk cId="0" sldId="268"/>
            <ac:spMk id="8" creationId="{7ADC2CEE-FE55-47C8-BFD0-5D4FF9977E3A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68"/>
            <ac:spMk id="11267" creationId="{48DDA633-69F7-40F7-A7F3-DC840E5718C2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68"/>
            <ac:spMk id="11268" creationId="{AD04DD1D-5B33-47B0-B271-5AB096BC99DB}"/>
          </ac:spMkLst>
        </pc:spChg>
        <pc:spChg chg="mod">
          <ac:chgData name="Nguyen Thi Thu Huong" userId="c5dca45e-dc47-4752-94e4-9947ab5ac676" providerId="ADAL" clId="{C2AA82BD-6F63-449A-9C77-DD33A391441D}" dt="2024-05-24T02:22:16.965" v="82" actId="403"/>
          <ac:spMkLst>
            <pc:docMk/>
            <pc:sldMk cId="0" sldId="268"/>
            <ac:spMk id="11270" creationId="{A4264D96-5860-428A-B850-C3370F921213}"/>
          </ac:spMkLst>
        </pc:spChg>
        <pc:spChg chg="mod">
          <ac:chgData name="Nguyen Thi Thu Huong" userId="c5dca45e-dc47-4752-94e4-9947ab5ac676" providerId="ADAL" clId="{C2AA82BD-6F63-449A-9C77-DD33A391441D}" dt="2024-05-24T02:21:58.710" v="80" actId="403"/>
          <ac:spMkLst>
            <pc:docMk/>
            <pc:sldMk cId="0" sldId="268"/>
            <ac:spMk id="11271" creationId="{FB0115EF-7D64-41A7-8D0B-674DE70813BA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21:23.358" v="74" actId="1076"/>
        <pc:sldMkLst>
          <pc:docMk/>
          <pc:sldMk cId="0" sldId="272"/>
        </pc:sldMkLst>
        <pc:spChg chg="mod">
          <ac:chgData name="Nguyen Thi Thu Huong" userId="c5dca45e-dc47-4752-94e4-9947ab5ac676" providerId="ADAL" clId="{C2AA82BD-6F63-449A-9C77-DD33A391441D}" dt="2024-05-24T02:21:23.358" v="74" actId="1076"/>
          <ac:spMkLst>
            <pc:docMk/>
            <pc:sldMk cId="0" sldId="272"/>
            <ac:spMk id="6" creationId="{BBA5C54B-7FC6-4391-813D-BB3FAB56370E}"/>
          </ac:spMkLst>
        </pc:spChg>
        <pc:spChg chg="mod">
          <ac:chgData name="Nguyen Thi Thu Huong" userId="c5dca45e-dc47-4752-94e4-9947ab5ac676" providerId="ADAL" clId="{C2AA82BD-6F63-449A-9C77-DD33A391441D}" dt="2024-05-24T02:21:10.520" v="73" actId="1076"/>
          <ac:spMkLst>
            <pc:docMk/>
            <pc:sldMk cId="0" sldId="272"/>
            <ac:spMk id="7" creationId="{73957E7B-8FED-42DA-A064-7A4C174B8D40}"/>
          </ac:spMkLst>
        </pc:spChg>
        <pc:spChg chg="mod">
          <ac:chgData name="Nguyen Thi Thu Huong" userId="c5dca45e-dc47-4752-94e4-9947ab5ac676" providerId="ADAL" clId="{C2AA82BD-6F63-449A-9C77-DD33A391441D}" dt="2024-05-24T02:21:10.520" v="73" actId="1076"/>
          <ac:spMkLst>
            <pc:docMk/>
            <pc:sldMk cId="0" sldId="272"/>
            <ac:spMk id="9" creationId="{A1EC6740-FB9D-46F1-AB22-081E10CD8A99}"/>
          </ac:spMkLst>
        </pc:spChg>
        <pc:spChg chg="mod">
          <ac:chgData name="Nguyen Thi Thu Huong" userId="c5dca45e-dc47-4752-94e4-9947ab5ac676" providerId="ADAL" clId="{C2AA82BD-6F63-449A-9C77-DD33A391441D}" dt="2024-05-24T02:21:10.520" v="73" actId="1076"/>
          <ac:spMkLst>
            <pc:docMk/>
            <pc:sldMk cId="0" sldId="272"/>
            <ac:spMk id="10" creationId="{062D6A10-E299-4E60-A1E7-92EEFD909CA4}"/>
          </ac:spMkLst>
        </pc:spChg>
        <pc:spChg chg="mod">
          <ac:chgData name="Nguyen Thi Thu Huong" userId="c5dca45e-dc47-4752-94e4-9947ab5ac676" providerId="ADAL" clId="{C2AA82BD-6F63-449A-9C77-DD33A391441D}" dt="2024-05-24T02:21:10.520" v="73" actId="1076"/>
          <ac:spMkLst>
            <pc:docMk/>
            <pc:sldMk cId="0" sldId="272"/>
            <ac:spMk id="11" creationId="{E440F7D3-65E6-461F-B425-DBDBA9A0DC69}"/>
          </ac:spMkLst>
        </pc:spChg>
        <pc:spChg chg="mod">
          <ac:chgData name="Nguyen Thi Thu Huong" userId="c5dca45e-dc47-4752-94e4-9947ab5ac676" providerId="ADAL" clId="{C2AA82BD-6F63-449A-9C77-DD33A391441D}" dt="2024-05-24T02:21:10.520" v="73" actId="1076"/>
          <ac:spMkLst>
            <pc:docMk/>
            <pc:sldMk cId="0" sldId="272"/>
            <ac:spMk id="12" creationId="{0884C645-CD29-4B04-9E4C-8E339FC8064B}"/>
          </ac:spMkLst>
        </pc:spChg>
        <pc:spChg chg="mod">
          <ac:chgData name="Nguyen Thi Thu Huong" userId="c5dca45e-dc47-4752-94e4-9947ab5ac676" providerId="ADAL" clId="{C2AA82BD-6F63-449A-9C77-DD33A391441D}" dt="2024-05-24T02:21:10.520" v="73" actId="1076"/>
          <ac:spMkLst>
            <pc:docMk/>
            <pc:sldMk cId="0" sldId="272"/>
            <ac:spMk id="13" creationId="{04F8E251-A1A0-47C3-938A-40D690AFEBCF}"/>
          </ac:spMkLst>
        </pc:spChg>
        <pc:spChg chg="mod">
          <ac:chgData name="Nguyen Thi Thu Huong" userId="c5dca45e-dc47-4752-94e4-9947ab5ac676" providerId="ADAL" clId="{C2AA82BD-6F63-449A-9C77-DD33A391441D}" dt="2024-05-24T02:21:10.520" v="73" actId="1076"/>
          <ac:spMkLst>
            <pc:docMk/>
            <pc:sldMk cId="0" sldId="272"/>
            <ac:spMk id="14" creationId="{496D8A40-C481-445E-AF3D-F737A01A7CB2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72"/>
            <ac:spMk id="10243" creationId="{C0F09935-0904-408A-837E-D9045BBFDC46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72"/>
            <ac:spMk id="10244" creationId="{75042260-7013-457F-B0C1-F361DB85AC49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72"/>
            <ac:spMk id="10245" creationId="{26A9CB60-BD76-43B3-BC6F-7C99C750B41B}"/>
          </ac:spMkLst>
        </pc:spChg>
        <pc:cxnChg chg="mod">
          <ac:chgData name="Nguyen Thi Thu Huong" userId="c5dca45e-dc47-4752-94e4-9947ab5ac676" providerId="ADAL" clId="{C2AA82BD-6F63-449A-9C77-DD33A391441D}" dt="2024-05-24T02:21:10.520" v="73" actId="1076"/>
          <ac:cxnSpMkLst>
            <pc:docMk/>
            <pc:sldMk cId="0" sldId="272"/>
            <ac:cxnSpMk id="18" creationId="{0250C838-CC80-4C7B-A014-219C2F789FC8}"/>
          </ac:cxnSpMkLst>
        </pc:cxnChg>
        <pc:cxnChg chg="mod">
          <ac:chgData name="Nguyen Thi Thu Huong" userId="c5dca45e-dc47-4752-94e4-9947ab5ac676" providerId="ADAL" clId="{C2AA82BD-6F63-449A-9C77-DD33A391441D}" dt="2024-05-24T02:21:10.520" v="73" actId="1076"/>
          <ac:cxnSpMkLst>
            <pc:docMk/>
            <pc:sldMk cId="0" sldId="272"/>
            <ac:cxnSpMk id="20" creationId="{53A2E4BB-11FC-47F0-A128-03434B28863F}"/>
          </ac:cxnSpMkLst>
        </pc:cxnChg>
        <pc:cxnChg chg="mod">
          <ac:chgData name="Nguyen Thi Thu Huong" userId="c5dca45e-dc47-4752-94e4-9947ab5ac676" providerId="ADAL" clId="{C2AA82BD-6F63-449A-9C77-DD33A391441D}" dt="2024-05-24T02:21:10.520" v="73" actId="1076"/>
          <ac:cxnSpMkLst>
            <pc:docMk/>
            <pc:sldMk cId="0" sldId="272"/>
            <ac:cxnSpMk id="21" creationId="{BFB68E95-A5E8-48D7-9DAE-3F73BF875816}"/>
          </ac:cxnSpMkLst>
        </pc:cxnChg>
        <pc:cxnChg chg="mod">
          <ac:chgData name="Nguyen Thi Thu Huong" userId="c5dca45e-dc47-4752-94e4-9947ab5ac676" providerId="ADAL" clId="{C2AA82BD-6F63-449A-9C77-DD33A391441D}" dt="2024-05-24T02:21:10.520" v="73" actId="1076"/>
          <ac:cxnSpMkLst>
            <pc:docMk/>
            <pc:sldMk cId="0" sldId="272"/>
            <ac:cxnSpMk id="22" creationId="{B0B57001-378A-465E-B9D8-EB34BEABA027}"/>
          </ac:cxnSpMkLst>
        </pc:cxnChg>
        <pc:cxnChg chg="mod">
          <ac:chgData name="Nguyen Thi Thu Huong" userId="c5dca45e-dc47-4752-94e4-9947ab5ac676" providerId="ADAL" clId="{C2AA82BD-6F63-449A-9C77-DD33A391441D}" dt="2024-05-24T02:21:10.520" v="73" actId="1076"/>
          <ac:cxnSpMkLst>
            <pc:docMk/>
            <pc:sldMk cId="0" sldId="272"/>
            <ac:cxnSpMk id="23" creationId="{D4ACF600-FB4C-4A0A-A20A-3FD2012065E7}"/>
          </ac:cxnSpMkLst>
        </pc:cxnChg>
        <pc:cxnChg chg="mod">
          <ac:chgData name="Nguyen Thi Thu Huong" userId="c5dca45e-dc47-4752-94e4-9947ab5ac676" providerId="ADAL" clId="{C2AA82BD-6F63-449A-9C77-DD33A391441D}" dt="2024-05-24T02:21:10.520" v="73" actId="1076"/>
          <ac:cxnSpMkLst>
            <pc:docMk/>
            <pc:sldMk cId="0" sldId="272"/>
            <ac:cxnSpMk id="25" creationId="{E5A1515A-9295-4B96-905B-2F4F147C8D5B}"/>
          </ac:cxnSpMkLst>
        </pc:cxnChg>
        <pc:cxnChg chg="mod">
          <ac:chgData name="Nguyen Thi Thu Huong" userId="c5dca45e-dc47-4752-94e4-9947ab5ac676" providerId="ADAL" clId="{C2AA82BD-6F63-449A-9C77-DD33A391441D}" dt="2024-05-24T02:21:10.520" v="73" actId="1076"/>
          <ac:cxnSpMkLst>
            <pc:docMk/>
            <pc:sldMk cId="0" sldId="272"/>
            <ac:cxnSpMk id="26" creationId="{C0B2F758-12D4-4C2B-9543-1BBDB17B1445}"/>
          </ac:cxnSpMkLst>
        </pc:cxnChg>
        <pc:cxnChg chg="mod">
          <ac:chgData name="Nguyen Thi Thu Huong" userId="c5dca45e-dc47-4752-94e4-9947ab5ac676" providerId="ADAL" clId="{C2AA82BD-6F63-449A-9C77-DD33A391441D}" dt="2024-05-24T02:21:10.520" v="73" actId="1076"/>
          <ac:cxnSpMkLst>
            <pc:docMk/>
            <pc:sldMk cId="0" sldId="272"/>
            <ac:cxnSpMk id="28" creationId="{1261A94A-7DE0-4F43-9CEB-5D580E372766}"/>
          </ac:cxnSpMkLst>
        </pc:cxnChg>
      </pc:sldChg>
      <pc:sldChg chg="addSp delSp modSp add mod chgLayout">
        <pc:chgData name="Nguyen Thi Thu Huong" userId="c5dca45e-dc47-4752-94e4-9947ab5ac676" providerId="ADAL" clId="{C2AA82BD-6F63-449A-9C77-DD33A391441D}" dt="2024-05-24T02:36:48.487" v="144" actId="20577"/>
        <pc:sldMkLst>
          <pc:docMk/>
          <pc:sldMk cId="0" sldId="276"/>
        </pc:sldMkLst>
        <pc:spChg chg="mod ord">
          <ac:chgData name="Nguyen Thi Thu Huong" userId="c5dca45e-dc47-4752-94e4-9947ab5ac676" providerId="ADAL" clId="{C2AA82BD-6F63-449A-9C77-DD33A391441D}" dt="2024-05-24T02:36:48.487" v="144" actId="20577"/>
          <ac:spMkLst>
            <pc:docMk/>
            <pc:sldMk cId="0" sldId="276"/>
            <ac:spMk id="2" creationId="{43F48FD1-B6EC-8237-8723-519F3D01C283}"/>
          </ac:spMkLst>
        </pc:spChg>
        <pc:spChg chg="add del mod ord">
          <ac:chgData name="Nguyen Thi Thu Huong" userId="c5dca45e-dc47-4752-94e4-9947ab5ac676" providerId="ADAL" clId="{C2AA82BD-6F63-449A-9C77-DD33A391441D}" dt="2024-05-24T02:36:44.431" v="142" actId="478"/>
          <ac:spMkLst>
            <pc:docMk/>
            <pc:sldMk cId="0" sldId="276"/>
            <ac:spMk id="3" creationId="{13A15692-B343-5708-F253-01EACFE2DD15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281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81"/>
            <ac:spMk id="6146" creationId="{212E0842-6351-469F-B143-9A6A22563EB2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81"/>
            <ac:spMk id="6147" creationId="{B91F7746-5980-49D5-95EA-B62AEF61C2DF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81"/>
            <ac:spMk id="6149" creationId="{96D4E78E-4009-4D10-948A-674F0A883C3D}"/>
          </ac:spMkLst>
        </pc:spChg>
      </pc:sldChg>
      <pc:sldChg chg="addSp delSp modSp mod modClrScheme chgLayout">
        <pc:chgData name="Nguyen Thi Thu Huong" userId="c5dca45e-dc47-4752-94e4-9947ab5ac676" providerId="ADAL" clId="{C2AA82BD-6F63-449A-9C77-DD33A391441D}" dt="2024-05-24T02:22:45.919" v="84" actId="1076"/>
        <pc:sldMkLst>
          <pc:docMk/>
          <pc:sldMk cId="0" sldId="297"/>
        </pc:sldMkLst>
        <pc:spChg chg="add del mod ord">
          <ac:chgData name="Nguyen Thi Thu Huong" userId="c5dca45e-dc47-4752-94e4-9947ab5ac676" providerId="ADAL" clId="{C2AA82BD-6F63-449A-9C77-DD33A391441D}" dt="2024-05-24T02:22:41.413" v="83" actId="478"/>
          <ac:spMkLst>
            <pc:docMk/>
            <pc:sldMk cId="0" sldId="297"/>
            <ac:spMk id="2" creationId="{898E9DA2-83DC-23E5-C1D7-503779E274E6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97"/>
            <ac:spMk id="12291" creationId="{7B41326B-C130-4BE3-A730-453E37D06803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297"/>
            <ac:spMk id="12292" creationId="{BACEDD5A-109D-4C12-BCA0-3D53FE7F26C3}"/>
          </ac:spMkLst>
        </pc:spChg>
        <pc:spChg chg="mod">
          <ac:chgData name="Nguyen Thi Thu Huong" userId="c5dca45e-dc47-4752-94e4-9947ab5ac676" providerId="ADAL" clId="{C2AA82BD-6F63-449A-9C77-DD33A391441D}" dt="2024-05-24T02:22:45.919" v="84" actId="1076"/>
          <ac:spMkLst>
            <pc:docMk/>
            <pc:sldMk cId="0" sldId="297"/>
            <ac:spMk id="12293" creationId="{BC9C75C8-ECAA-4FCD-96D7-430778717D87}"/>
          </ac:spMkLst>
        </pc:spChg>
      </pc:sldChg>
      <pc:sldChg chg="addSp delSp modSp mod modClrScheme chgLayout">
        <pc:chgData name="Nguyen Thi Thu Huong" userId="c5dca45e-dc47-4752-94e4-9947ab5ac676" providerId="ADAL" clId="{C2AA82BD-6F63-449A-9C77-DD33A391441D}" dt="2024-05-24T02:23:08.748" v="87" actId="1076"/>
        <pc:sldMkLst>
          <pc:docMk/>
          <pc:sldMk cId="0" sldId="302"/>
        </pc:sldMkLst>
        <pc:spChg chg="add del mod ord">
          <ac:chgData name="Nguyen Thi Thu Huong" userId="c5dca45e-dc47-4752-94e4-9947ab5ac676" providerId="ADAL" clId="{C2AA82BD-6F63-449A-9C77-DD33A391441D}" dt="2024-05-24T02:22:55.798" v="85" actId="478"/>
          <ac:spMkLst>
            <pc:docMk/>
            <pc:sldMk cId="0" sldId="302"/>
            <ac:spMk id="2" creationId="{DA23CCF4-A56C-94D3-5732-621FB2DDD92A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2"/>
            <ac:spMk id="13314" creationId="{29E06850-4AB1-4197-A6AF-AD878A844A4F}"/>
          </ac:spMkLst>
        </pc:spChg>
        <pc:spChg chg="mod">
          <ac:chgData name="Nguyen Thi Thu Huong" userId="c5dca45e-dc47-4752-94e4-9947ab5ac676" providerId="ADAL" clId="{C2AA82BD-6F63-449A-9C77-DD33A391441D}" dt="2024-05-24T02:23:08.748" v="87" actId="1076"/>
          <ac:spMkLst>
            <pc:docMk/>
            <pc:sldMk cId="0" sldId="302"/>
            <ac:spMk id="13315" creationId="{A988727D-C8D5-4493-B3F3-F59CCFE3277C}"/>
          </ac:spMkLst>
        </pc:spChg>
        <pc:spChg chg="mod">
          <ac:chgData name="Nguyen Thi Thu Huong" userId="c5dca45e-dc47-4752-94e4-9947ab5ac676" providerId="ADAL" clId="{C2AA82BD-6F63-449A-9C77-DD33A391441D}" dt="2024-05-24T02:23:01.577" v="86" actId="1076"/>
          <ac:spMkLst>
            <pc:docMk/>
            <pc:sldMk cId="0" sldId="302"/>
            <ac:spMk id="13316" creationId="{CA85874B-6CAB-4509-BCE7-3A313E84DC67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03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3"/>
            <ac:spMk id="14338" creationId="{A036F664-2508-4FB7-9861-7E7EE25FB5F9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3"/>
            <ac:spMk id="14339" creationId="{C7D9BC22-172F-4E1E-949B-C088EAFE3E1D}"/>
          </ac:spMkLst>
        </pc:spChg>
      </pc:sldChg>
      <pc:sldChg chg="addSp delSp modSp mod modClrScheme chgLayout">
        <pc:chgData name="Nguyen Thi Thu Huong" userId="c5dca45e-dc47-4752-94e4-9947ab5ac676" providerId="ADAL" clId="{C2AA82BD-6F63-449A-9C77-DD33A391441D}" dt="2024-05-24T02:23:25.751" v="88" actId="478"/>
        <pc:sldMkLst>
          <pc:docMk/>
          <pc:sldMk cId="0" sldId="304"/>
        </pc:sldMkLst>
        <pc:spChg chg="add del mod ord">
          <ac:chgData name="Nguyen Thi Thu Huong" userId="c5dca45e-dc47-4752-94e4-9947ab5ac676" providerId="ADAL" clId="{C2AA82BD-6F63-449A-9C77-DD33A391441D}" dt="2024-05-24T02:23:25.751" v="88" actId="478"/>
          <ac:spMkLst>
            <pc:docMk/>
            <pc:sldMk cId="0" sldId="304"/>
            <ac:spMk id="2" creationId="{92716A1D-5AA4-1B3B-4359-FEC3CF5CFD7E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4"/>
            <ac:spMk id="15362" creationId="{FD46AF33-2330-4A52-879E-7340B5C9903D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23:34.600" v="89" actId="113"/>
        <pc:sldMkLst>
          <pc:docMk/>
          <pc:sldMk cId="0" sldId="305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5"/>
            <ac:spMk id="16386" creationId="{8DF8411F-FF12-42C7-8126-21F0A99E3BE9}"/>
          </ac:spMkLst>
        </pc:spChg>
        <pc:spChg chg="mod ord">
          <ac:chgData name="Nguyen Thi Thu Huong" userId="c5dca45e-dc47-4752-94e4-9947ab5ac676" providerId="ADAL" clId="{C2AA82BD-6F63-449A-9C77-DD33A391441D}" dt="2024-05-24T02:23:34.600" v="89" actId="113"/>
          <ac:spMkLst>
            <pc:docMk/>
            <pc:sldMk cId="0" sldId="305"/>
            <ac:spMk id="16387" creationId="{E8B1AC78-CAD0-4625-A67E-871E8F05F23C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06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6"/>
            <ac:spMk id="18434" creationId="{7BB4B979-2C8A-4307-A303-9570D9405F0A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6"/>
            <ac:spMk id="18435" creationId="{3AEC8B9D-57F1-4FBC-9762-86C066DDC1FA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07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7"/>
            <ac:spMk id="19458" creationId="{92395206-B13A-4FDE-AB18-EF68425C9141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7"/>
            <ac:spMk id="19459" creationId="{FD6DA89F-7613-4F8E-814D-FA70F1FD15A9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08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8"/>
            <ac:spMk id="20482" creationId="{9C1D4C7F-E063-458E-BD39-2EFDC9813C06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8"/>
            <ac:spMk id="20483" creationId="{FC2E9028-7D4A-4BC8-9C4B-4CA78910B06E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09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9"/>
            <ac:spMk id="21506" creationId="{E8EA7667-EE7B-4566-94E4-FE4992130F8A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09"/>
            <ac:spMk id="21507" creationId="{9AC54907-1DD7-42BC-B3A1-AB057A76295D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23:45.516" v="90" actId="113"/>
        <pc:sldMkLst>
          <pc:docMk/>
          <pc:sldMk cId="0" sldId="311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1"/>
            <ac:spMk id="17410" creationId="{3D9F4E2C-CFC1-46C9-8930-1B6AFEF41BD2}"/>
          </ac:spMkLst>
        </pc:spChg>
        <pc:spChg chg="mod ord">
          <ac:chgData name="Nguyen Thi Thu Huong" userId="c5dca45e-dc47-4752-94e4-9947ab5ac676" providerId="ADAL" clId="{C2AA82BD-6F63-449A-9C77-DD33A391441D}" dt="2024-05-24T02:23:45.516" v="90" actId="113"/>
          <ac:spMkLst>
            <pc:docMk/>
            <pc:sldMk cId="0" sldId="311"/>
            <ac:spMk id="17411" creationId="{C10ED696-D677-4D36-850E-FE992FA74525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13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3"/>
            <ac:spMk id="25602" creationId="{DE19550E-9583-4EB1-B2C1-75E88CA58CFD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3"/>
            <ac:spMk id="25603" creationId="{279E8BAA-4111-41F1-8B9F-B24F9E69BCB0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14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4"/>
            <ac:spMk id="26626" creationId="{A73C1547-72AA-4439-A05F-05BBF4B5E606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4"/>
            <ac:spMk id="26627" creationId="{4122B119-F071-422D-9E31-835517A31175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24:42.557" v="97" actId="113"/>
        <pc:sldMkLst>
          <pc:docMk/>
          <pc:sldMk cId="0" sldId="315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5"/>
            <ac:spMk id="27650" creationId="{7A591DA9-19B8-462B-BD7D-B945CFA46730}"/>
          </ac:spMkLst>
        </pc:spChg>
        <pc:spChg chg="mod ord">
          <ac:chgData name="Nguyen Thi Thu Huong" userId="c5dca45e-dc47-4752-94e4-9947ab5ac676" providerId="ADAL" clId="{C2AA82BD-6F63-449A-9C77-DD33A391441D}" dt="2024-05-24T02:24:42.557" v="97" actId="113"/>
          <ac:spMkLst>
            <pc:docMk/>
            <pc:sldMk cId="0" sldId="315"/>
            <ac:spMk id="27651" creationId="{A8DB8B91-A6E8-4255-8FEB-8E6182D2ED77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25:22.087" v="102" actId="20577"/>
        <pc:sldMkLst>
          <pc:docMk/>
          <pc:sldMk cId="0" sldId="316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6"/>
            <ac:spMk id="28674" creationId="{CD578148-4613-4595-8796-5299B2A401CD}"/>
          </ac:spMkLst>
        </pc:spChg>
        <pc:spChg chg="mod ord">
          <ac:chgData name="Nguyen Thi Thu Huong" userId="c5dca45e-dc47-4752-94e4-9947ab5ac676" providerId="ADAL" clId="{C2AA82BD-6F63-449A-9C77-DD33A391441D}" dt="2024-05-24T02:25:22.087" v="102" actId="20577"/>
          <ac:spMkLst>
            <pc:docMk/>
            <pc:sldMk cId="0" sldId="316"/>
            <ac:spMk id="28675" creationId="{626BFEEA-9893-4B8D-8B9C-784F6A397999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25:57.122" v="103" actId="403"/>
        <pc:sldMkLst>
          <pc:docMk/>
          <pc:sldMk cId="0" sldId="317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7"/>
            <ac:spMk id="29698" creationId="{354C36F3-B597-4DB7-8129-75913889E10A}"/>
          </ac:spMkLst>
        </pc:spChg>
        <pc:spChg chg="mod ord">
          <ac:chgData name="Nguyen Thi Thu Huong" userId="c5dca45e-dc47-4752-94e4-9947ab5ac676" providerId="ADAL" clId="{C2AA82BD-6F63-449A-9C77-DD33A391441D}" dt="2024-05-24T02:25:57.122" v="103" actId="403"/>
          <ac:spMkLst>
            <pc:docMk/>
            <pc:sldMk cId="0" sldId="317"/>
            <ac:spMk id="29699" creationId="{CE3F7146-8D85-4FEC-BD21-6449BB4AF457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26:53.875" v="111" actId="113"/>
        <pc:sldMkLst>
          <pc:docMk/>
          <pc:sldMk cId="0" sldId="318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8"/>
            <ac:spMk id="30722" creationId="{E214E106-0721-4620-B815-E253DA29E559}"/>
          </ac:spMkLst>
        </pc:spChg>
        <pc:spChg chg="mod ord">
          <ac:chgData name="Nguyen Thi Thu Huong" userId="c5dca45e-dc47-4752-94e4-9947ab5ac676" providerId="ADAL" clId="{C2AA82BD-6F63-449A-9C77-DD33A391441D}" dt="2024-05-24T02:26:53.875" v="111" actId="113"/>
          <ac:spMkLst>
            <pc:docMk/>
            <pc:sldMk cId="0" sldId="318"/>
            <ac:spMk id="30723" creationId="{C2A3DFD9-5E4A-4477-BAEF-B50A070A2DE5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19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9"/>
            <ac:spMk id="31746" creationId="{58E40019-585B-4B0E-A1BE-9E549852D734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19"/>
            <ac:spMk id="31747" creationId="{D951829F-7008-469B-90E9-1BA695AFF69A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33:31.063" v="125" actId="20577"/>
        <pc:sldMkLst>
          <pc:docMk/>
          <pc:sldMk cId="0" sldId="320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0"/>
            <ac:spMk id="32770" creationId="{0033B710-BBBF-4FA4-9FA7-2FA09F21C30A}"/>
          </ac:spMkLst>
        </pc:spChg>
        <pc:spChg chg="mod ord">
          <ac:chgData name="Nguyen Thi Thu Huong" userId="c5dca45e-dc47-4752-94e4-9947ab5ac676" providerId="ADAL" clId="{C2AA82BD-6F63-449A-9C77-DD33A391441D}" dt="2024-05-24T02:33:31.063" v="125" actId="20577"/>
          <ac:spMkLst>
            <pc:docMk/>
            <pc:sldMk cId="0" sldId="320"/>
            <ac:spMk id="32771" creationId="{2F9B9B3F-B7DA-45FB-B033-8373EC18A130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34:00.451" v="127" actId="12"/>
        <pc:sldMkLst>
          <pc:docMk/>
          <pc:sldMk cId="0" sldId="321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1"/>
            <ac:spMk id="33794" creationId="{15205A2E-D8E5-4718-868F-5F7C2A08F079}"/>
          </ac:spMkLst>
        </pc:spChg>
        <pc:spChg chg="mod ord">
          <ac:chgData name="Nguyen Thi Thu Huong" userId="c5dca45e-dc47-4752-94e4-9947ab5ac676" providerId="ADAL" clId="{C2AA82BD-6F63-449A-9C77-DD33A391441D}" dt="2024-05-24T02:34:00.451" v="127" actId="12"/>
          <ac:spMkLst>
            <pc:docMk/>
            <pc:sldMk cId="0" sldId="321"/>
            <ac:spMk id="33795" creationId="{6D2ABCD6-DE6C-498E-A433-F19B493DF399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23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3"/>
            <ac:spMk id="39938" creationId="{06DF47CA-18E6-41EC-B10E-DD8F67013202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3"/>
            <ac:spMk id="39939" creationId="{6932A74F-32D9-4B08-AD4C-07D9FBCDDEEF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24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4"/>
            <ac:spMk id="40962" creationId="{4BD3205C-9AE5-47EA-8AFB-0352629E2E49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4"/>
            <ac:spMk id="40963" creationId="{15275BF4-5D31-467F-AC7A-ADB1FEE84C5A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8.827" v="64" actId="700"/>
        <pc:sldMkLst>
          <pc:docMk/>
          <pc:sldMk cId="0" sldId="327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7"/>
            <ac:spMk id="41986" creationId="{C7BD4A25-4BFE-4F4E-8F11-0293A2390146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7"/>
            <ac:spMk id="41987" creationId="{4511BC06-93F1-4E9D-B139-F9C536F7E694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35:03.943" v="131" actId="403"/>
        <pc:sldMkLst>
          <pc:docMk/>
          <pc:sldMk cId="0" sldId="328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8"/>
            <ac:spMk id="43010" creationId="{6907BA54-1D4E-4A3D-B8A5-812F806C4238}"/>
          </ac:spMkLst>
        </pc:spChg>
        <pc:spChg chg="mod ord">
          <ac:chgData name="Nguyen Thi Thu Huong" userId="c5dca45e-dc47-4752-94e4-9947ab5ac676" providerId="ADAL" clId="{C2AA82BD-6F63-449A-9C77-DD33A391441D}" dt="2024-05-24T02:35:03.943" v="131" actId="403"/>
          <ac:spMkLst>
            <pc:docMk/>
            <pc:sldMk cId="0" sldId="328"/>
            <ac:spMk id="43011" creationId="{42BCE4CE-7583-4ACA-ADBF-8DFA259E2F8E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35:19.276" v="132" actId="12"/>
        <pc:sldMkLst>
          <pc:docMk/>
          <pc:sldMk cId="0" sldId="329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29"/>
            <ac:spMk id="44034" creationId="{7F3263E1-1694-4129-B56F-6BBAB8A130A1}"/>
          </ac:spMkLst>
        </pc:spChg>
        <pc:spChg chg="mod ord">
          <ac:chgData name="Nguyen Thi Thu Huong" userId="c5dca45e-dc47-4752-94e4-9947ab5ac676" providerId="ADAL" clId="{C2AA82BD-6F63-449A-9C77-DD33A391441D}" dt="2024-05-24T02:35:19.276" v="132" actId="12"/>
          <ac:spMkLst>
            <pc:docMk/>
            <pc:sldMk cId="0" sldId="329"/>
            <ac:spMk id="44035" creationId="{0E05E005-7FAD-48A0-99BE-61A969140884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35:46.743" v="135" actId="948"/>
        <pc:sldMkLst>
          <pc:docMk/>
          <pc:sldMk cId="0" sldId="330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30"/>
            <ac:spMk id="45058" creationId="{E23AE615-8A2D-418F-94A3-30FECDED1E0B}"/>
          </ac:spMkLst>
        </pc:spChg>
        <pc:spChg chg="mod ord">
          <ac:chgData name="Nguyen Thi Thu Huong" userId="c5dca45e-dc47-4752-94e4-9947ab5ac676" providerId="ADAL" clId="{C2AA82BD-6F63-449A-9C77-DD33A391441D}" dt="2024-05-24T02:35:46.743" v="135" actId="948"/>
          <ac:spMkLst>
            <pc:docMk/>
            <pc:sldMk cId="0" sldId="330"/>
            <ac:spMk id="45059" creationId="{F6C25747-87D5-4405-BACB-325D39227B8D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36:01.408" v="138" actId="12"/>
        <pc:sldMkLst>
          <pc:docMk/>
          <pc:sldMk cId="0" sldId="331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31"/>
            <ac:spMk id="46082" creationId="{2F2355EF-92D9-47F1-9081-E0E077DC6C14}"/>
          </ac:spMkLst>
        </pc:spChg>
        <pc:spChg chg="mod ord">
          <ac:chgData name="Nguyen Thi Thu Huong" userId="c5dca45e-dc47-4752-94e4-9947ab5ac676" providerId="ADAL" clId="{C2AA82BD-6F63-449A-9C77-DD33A391441D}" dt="2024-05-24T02:36:01.408" v="138" actId="12"/>
          <ac:spMkLst>
            <pc:docMk/>
            <pc:sldMk cId="0" sldId="331"/>
            <ac:spMk id="46083" creationId="{EAE41373-4928-4EE7-9523-BC31C46D05C5}"/>
          </ac:spMkLst>
        </pc:spChg>
      </pc:sldChg>
      <pc:sldChg chg="addSp delSp modSp mod modClrScheme chgLayout">
        <pc:chgData name="Nguyen Thi Thu Huong" userId="c5dca45e-dc47-4752-94e4-9947ab5ac676" providerId="ADAL" clId="{C2AA82BD-6F63-449A-9C77-DD33A391441D}" dt="2024-05-24T02:36:16.222" v="139" actId="12"/>
        <pc:sldMkLst>
          <pc:docMk/>
          <pc:sldMk cId="0" sldId="333"/>
        </pc:sldMkLst>
        <pc:spChg chg="add del">
          <ac:chgData name="Nguyen Thi Thu Huong" userId="c5dca45e-dc47-4752-94e4-9947ab5ac676" providerId="ADAL" clId="{C2AA82BD-6F63-449A-9C77-DD33A391441D}" dt="2024-05-24T02:10:11.708" v="3" actId="22"/>
          <ac:spMkLst>
            <pc:docMk/>
            <pc:sldMk cId="0" sldId="333"/>
            <ac:spMk id="3" creationId="{A7C658A2-3321-8475-E6BE-BB2B88130B45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33"/>
            <ac:spMk id="48130" creationId="{BDBCC319-ED38-4EB5-A067-1649A1D46239}"/>
          </ac:spMkLst>
        </pc:spChg>
        <pc:spChg chg="mod ord">
          <ac:chgData name="Nguyen Thi Thu Huong" userId="c5dca45e-dc47-4752-94e4-9947ab5ac676" providerId="ADAL" clId="{C2AA82BD-6F63-449A-9C77-DD33A391441D}" dt="2024-05-24T02:36:16.222" v="139" actId="12"/>
          <ac:spMkLst>
            <pc:docMk/>
            <pc:sldMk cId="0" sldId="333"/>
            <ac:spMk id="48131" creationId="{8F8FB7E2-8389-4F73-BCFE-7C2EC919E9B7}"/>
          </ac:spMkLst>
        </pc:spChg>
      </pc:sldChg>
      <pc:sldChg chg="modSp mod ord modClrScheme chgLayout">
        <pc:chgData name="Nguyen Thi Thu Huong" userId="c5dca45e-dc47-4752-94e4-9947ab5ac676" providerId="ADAL" clId="{C2AA82BD-6F63-449A-9C77-DD33A391441D}" dt="2024-05-24T02:36:26.914" v="141" actId="12"/>
        <pc:sldMkLst>
          <pc:docMk/>
          <pc:sldMk cId="0" sldId="334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34"/>
            <ac:spMk id="49154" creationId="{DAE2A8DB-1026-4FC6-8DC2-C11979EF921E}"/>
          </ac:spMkLst>
        </pc:spChg>
        <pc:spChg chg="mod ord">
          <ac:chgData name="Nguyen Thi Thu Huong" userId="c5dca45e-dc47-4752-94e4-9947ab5ac676" providerId="ADAL" clId="{C2AA82BD-6F63-449A-9C77-DD33A391441D}" dt="2024-05-24T02:36:26.914" v="141" actId="12"/>
          <ac:spMkLst>
            <pc:docMk/>
            <pc:sldMk cId="0" sldId="334"/>
            <ac:spMk id="49155" creationId="{C596EE66-2B45-45CC-B114-C941E8E9ABF8}"/>
          </ac:spMkLst>
        </pc:spChg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35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36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37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38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40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41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42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43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44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45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46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47"/>
        </pc:sldMkLst>
      </pc:sldChg>
      <pc:sldChg chg="addSp delSp modSp mod modClrScheme chgLayout">
        <pc:chgData name="Nguyen Thi Thu Huong" userId="c5dca45e-dc47-4752-94e4-9947ab5ac676" providerId="ADAL" clId="{C2AA82BD-6F63-449A-9C77-DD33A391441D}" dt="2024-05-24T02:37:04.577" v="146" actId="1076"/>
        <pc:sldMkLst>
          <pc:docMk/>
          <pc:sldMk cId="0" sldId="349"/>
        </pc:sldMkLst>
        <pc:spChg chg="add del mod ord">
          <ac:chgData name="Nguyen Thi Thu Huong" userId="c5dca45e-dc47-4752-94e4-9947ab5ac676" providerId="ADAL" clId="{C2AA82BD-6F63-449A-9C77-DD33A391441D}" dt="2024-05-24T02:36:56.381" v="145" actId="478"/>
          <ac:spMkLst>
            <pc:docMk/>
            <pc:sldMk cId="0" sldId="349"/>
            <ac:spMk id="2" creationId="{88452115-CB5B-1126-E2B5-C2A927D6C4FB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49"/>
            <ac:spMk id="50178" creationId="{C0AA0303-83C0-4AC0-B50D-573E1FE2619E}"/>
          </ac:spMkLst>
        </pc:spChg>
        <pc:graphicFrameChg chg="mod">
          <ac:chgData name="Nguyen Thi Thu Huong" userId="c5dca45e-dc47-4752-94e4-9947ab5ac676" providerId="ADAL" clId="{C2AA82BD-6F63-449A-9C77-DD33A391441D}" dt="2024-05-24T02:37:04.577" v="146" actId="1076"/>
          <ac:graphicFrameMkLst>
            <pc:docMk/>
            <pc:sldMk cId="0" sldId="349"/>
            <ac:graphicFrameMk id="102466" creationId="{7690440C-541C-4DF7-8B91-F91E9A963663}"/>
          </ac:graphicFrameMkLst>
        </pc:graphicFrameChg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50"/>
        </pc:sldMkLst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0" sldId="351"/>
        </pc:sldMkLst>
      </pc:sldChg>
      <pc:sldChg chg="modSp del mod modClrScheme chgLayout">
        <pc:chgData name="Nguyen Thi Thu Huong" userId="c5dca45e-dc47-4752-94e4-9947ab5ac676" providerId="ADAL" clId="{C2AA82BD-6F63-449A-9C77-DD33A391441D}" dt="2024-05-24T02:34:27.399" v="128" actId="47"/>
        <pc:sldMkLst>
          <pc:docMk/>
          <pc:sldMk cId="0" sldId="352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52"/>
            <ac:spMk id="36866" creationId="{14264490-562E-4712-B545-ED510BE05680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52"/>
            <ac:spMk id="36867" creationId="{174A4791-F9E4-4A17-8771-05F982B74FFC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52"/>
            <ac:spMk id="36869" creationId="{8904B8F4-E215-4D79-8991-4C1E42CEDA2A}"/>
          </ac:spMkLst>
        </pc:spChg>
      </pc:sldChg>
      <pc:sldChg chg="modSp mod modClrScheme chgLayout">
        <pc:chgData name="Nguyen Thi Thu Huong" userId="c5dca45e-dc47-4752-94e4-9947ab5ac676" providerId="ADAL" clId="{C2AA82BD-6F63-449A-9C77-DD33A391441D}" dt="2024-05-24T02:19:09.731" v="65" actId="27636"/>
        <pc:sldMkLst>
          <pc:docMk/>
          <pc:sldMk cId="0" sldId="353"/>
        </pc:sldMkLst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53"/>
            <ac:spMk id="37891" creationId="{2C13DFF9-76C6-4C8F-B724-3A29B2D249EF}"/>
          </ac:spMkLst>
        </pc:spChg>
        <pc:spChg chg="mod ord">
          <ac:chgData name="Nguyen Thi Thu Huong" userId="c5dca45e-dc47-4752-94e4-9947ab5ac676" providerId="ADAL" clId="{C2AA82BD-6F63-449A-9C77-DD33A391441D}" dt="2024-05-24T02:19:09.731" v="65" actId="27636"/>
          <ac:spMkLst>
            <pc:docMk/>
            <pc:sldMk cId="0" sldId="353"/>
            <ac:spMk id="37892" creationId="{6A92212C-5BBF-467B-B49C-F4DA42AF66EB}"/>
          </ac:spMkLst>
        </pc:spChg>
        <pc:spChg chg="mod ord">
          <ac:chgData name="Nguyen Thi Thu Huong" userId="c5dca45e-dc47-4752-94e4-9947ab5ac676" providerId="ADAL" clId="{C2AA82BD-6F63-449A-9C77-DD33A391441D}" dt="2024-05-24T02:19:08.827" v="64" actId="700"/>
          <ac:spMkLst>
            <pc:docMk/>
            <pc:sldMk cId="0" sldId="353"/>
            <ac:spMk id="37894" creationId="{260602FB-DF71-4069-BD06-FD4653D0239E}"/>
          </ac:spMkLst>
        </pc:spChg>
      </pc:sldChg>
      <pc:sldChg chg="del">
        <pc:chgData name="Nguyen Thi Thu Huong" userId="c5dca45e-dc47-4752-94e4-9947ab5ac676" providerId="ADAL" clId="{C2AA82BD-6F63-449A-9C77-DD33A391441D}" dt="2024-05-24T02:09:32.155" v="1" actId="47"/>
        <pc:sldMkLst>
          <pc:docMk/>
          <pc:sldMk cId="497106289" sldId="355"/>
        </pc:sldMkLst>
      </pc:sldChg>
      <pc:sldMasterChg chg="modSldLayout">
        <pc:chgData name="Nguyen Thi Thu Huong" userId="c5dca45e-dc47-4752-94e4-9947ab5ac676" providerId="ADAL" clId="{C2AA82BD-6F63-449A-9C77-DD33A391441D}" dt="2024-05-24T02:20:06.397" v="68" actId="255"/>
        <pc:sldMasterMkLst>
          <pc:docMk/>
          <pc:sldMasterMk cId="1341972988" sldId="2147483886"/>
        </pc:sldMasterMkLst>
        <pc:sldLayoutChg chg="modSp">
          <pc:chgData name="Nguyen Thi Thu Huong" userId="c5dca45e-dc47-4752-94e4-9947ab5ac676" providerId="ADAL" clId="{C2AA82BD-6F63-449A-9C77-DD33A391441D}" dt="2024-05-24T02:20:06.397" v="68" actId="255"/>
          <pc:sldLayoutMkLst>
            <pc:docMk/>
            <pc:sldMasterMk cId="1341972988" sldId="2147483886"/>
            <pc:sldLayoutMk cId="4261859815" sldId="2147483888"/>
          </pc:sldLayoutMkLst>
          <pc:spChg chg="mod">
            <ac:chgData name="Nguyen Thi Thu Huong" userId="c5dca45e-dc47-4752-94e4-9947ab5ac676" providerId="ADAL" clId="{C2AA82BD-6F63-449A-9C77-DD33A391441D}" dt="2024-05-24T02:19:48.231" v="66" actId="255"/>
            <ac:spMkLst>
              <pc:docMk/>
              <pc:sldMasterMk cId="1341972988" sldId="2147483886"/>
              <pc:sldLayoutMk cId="4261859815" sldId="2147483888"/>
              <ac:spMk id="7" creationId="{DEAFB3E9-4F5E-435C-B51A-CC5766A852DA}"/>
            </ac:spMkLst>
          </pc:spChg>
          <pc:spChg chg="mod">
            <ac:chgData name="Nguyen Thi Thu Huong" userId="c5dca45e-dc47-4752-94e4-9947ab5ac676" providerId="ADAL" clId="{C2AA82BD-6F63-449A-9C77-DD33A391441D}" dt="2024-05-24T02:20:06.397" v="68" actId="255"/>
            <ac:spMkLst>
              <pc:docMk/>
              <pc:sldMasterMk cId="1341972988" sldId="2147483886"/>
              <pc:sldLayoutMk cId="4261859815" sldId="2147483888"/>
              <ac:spMk id="8" creationId="{69C57778-6639-411E-9B4C-12D035AECE27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74B4D9D8-50D8-415D-8FEF-454F7D82DFC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7972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05153BF8-C2BD-4678-93F3-208FD3CBE566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63963" y="0"/>
            <a:ext cx="287972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CDBFFEB0-1F23-4981-8F02-D36EBF5578CC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7888" y="733425"/>
            <a:ext cx="4889500" cy="36671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3" name="Rectangle 5">
            <a:extLst>
              <a:ext uri="{FF2B5EF4-FFF2-40B4-BE49-F238E27FC236}">
                <a16:creationId xmlns:a16="http://schemas.microsoft.com/office/drawing/2014/main" id="{A191FEEE-716C-43B9-9486-526FF4D8A444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5163" y="4645025"/>
            <a:ext cx="5314950" cy="4398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vi-VN" noProof="0"/>
              <a:t>Click to edit Master text styles</a:t>
            </a:r>
          </a:p>
          <a:p>
            <a:pPr lvl="1"/>
            <a:r>
              <a:rPr lang="vi-VN" noProof="0"/>
              <a:t>Second level</a:t>
            </a:r>
          </a:p>
          <a:p>
            <a:pPr lvl="2"/>
            <a:r>
              <a:rPr lang="vi-VN" noProof="0"/>
              <a:t>Third level</a:t>
            </a:r>
          </a:p>
          <a:p>
            <a:pPr lvl="3"/>
            <a:r>
              <a:rPr lang="vi-VN" noProof="0"/>
              <a:t>Fourth level</a:t>
            </a:r>
          </a:p>
          <a:p>
            <a:pPr lvl="4"/>
            <a:r>
              <a:rPr lang="vi-VN" noProof="0"/>
              <a:t>Fifth level</a:t>
            </a:r>
          </a:p>
        </p:txBody>
      </p:sp>
      <p:sp>
        <p:nvSpPr>
          <p:cNvPr id="27654" name="Rectangle 6">
            <a:extLst>
              <a:ext uri="{FF2B5EF4-FFF2-40B4-BE49-F238E27FC236}">
                <a16:creationId xmlns:a16="http://schemas.microsoft.com/office/drawing/2014/main" id="{077B3990-7327-4276-ADA7-C6CE77FAA866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286875"/>
            <a:ext cx="287972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27655" name="Rectangle 7">
            <a:extLst>
              <a:ext uri="{FF2B5EF4-FFF2-40B4-BE49-F238E27FC236}">
                <a16:creationId xmlns:a16="http://schemas.microsoft.com/office/drawing/2014/main" id="{89DCACC7-F84B-489C-9CE0-B8F75EAEC9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63963" y="9286875"/>
            <a:ext cx="287972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C949194D-56B0-4E48-AB24-69C8BB64D470}" type="slidenum">
              <a:rPr lang="vi-VN" altLang="en-US"/>
              <a:pPr/>
              <a:t>‹#›</a:t>
            </a:fld>
            <a:endParaRPr lang="vi-V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>
            <a:extLst>
              <a:ext uri="{FF2B5EF4-FFF2-40B4-BE49-F238E27FC236}">
                <a16:creationId xmlns:a16="http://schemas.microsoft.com/office/drawing/2014/main" id="{A3A8DB02-48C4-C253-FEF7-5126D465A82E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000000"/>
                </a:solidFill>
                <a:latin typeface="Times New Roman" panose="02020603050405020304" pitchFamily="18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SzPct val="45000"/>
              <a:buFont typeface="Wingdings" panose="05000000000000000000" pitchFamily="2" charset="2"/>
              <a:buNone/>
            </a:pPr>
            <a:fld id="{6B967AA5-8641-4672-9C65-1C1C5942E970}" type="slidenum">
              <a:rPr lang="vi-VN" altLang="en-US" smtClean="0"/>
              <a:pPr fontAlgn="base">
                <a:spcBef>
                  <a:spcPct val="0"/>
                </a:spcBef>
                <a:spcAft>
                  <a:spcPct val="0"/>
                </a:spcAft>
                <a:buSzPct val="45000"/>
                <a:buFont typeface="Wingdings" panose="05000000000000000000" pitchFamily="2" charset="2"/>
                <a:buNone/>
              </a:pPr>
              <a:t>35</a:t>
            </a:fld>
            <a:endParaRPr lang="vi-VN" altLang="en-US"/>
          </a:p>
        </p:txBody>
      </p:sp>
      <p:sp>
        <p:nvSpPr>
          <p:cNvPr id="57347" name="Rectangle 1">
            <a:extLst>
              <a:ext uri="{FF2B5EF4-FFF2-40B4-BE49-F238E27FC236}">
                <a16:creationId xmlns:a16="http://schemas.microsoft.com/office/drawing/2014/main" id="{DC7FA021-E3BF-1014-B5C4-3597210C0E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77888" y="733425"/>
            <a:ext cx="4889500" cy="3667125"/>
          </a:xfrm>
          <a:solidFill>
            <a:srgbClr val="FFFFFF"/>
          </a:solidFill>
          <a:ln/>
        </p:spPr>
      </p:sp>
      <p:sp>
        <p:nvSpPr>
          <p:cNvPr id="57348" name="Rectangle 2">
            <a:extLst>
              <a:ext uri="{FF2B5EF4-FFF2-40B4-BE49-F238E27FC236}">
                <a16:creationId xmlns:a16="http://schemas.microsoft.com/office/drawing/2014/main" id="{5154C9E4-26ED-29B3-2C9E-1C1DDB585B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5163" y="4645025"/>
            <a:ext cx="5314950" cy="439896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2870057137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247651" y="1406769"/>
            <a:ext cx="432435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79157" y="1414464"/>
            <a:ext cx="4083844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6873830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92876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92876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3106410427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9905045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41674" y="2461847"/>
            <a:ext cx="3460652" cy="1934307"/>
          </a:xfrm>
          <a:prstGeom prst="rect">
            <a:avLst/>
          </a:prstGeo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0660390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9F9B554F-59FA-4CA3-BB14-F1940FB55751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3324497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6842"/>
            <a:ext cx="78867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93851"/>
            <a:ext cx="7886700" cy="4483100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57950" y="6141245"/>
            <a:ext cx="205740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2350" y="6413501"/>
            <a:ext cx="1143000" cy="365125"/>
          </a:xfrm>
        </p:spPr>
        <p:txBody>
          <a:bodyPr/>
          <a:lstStyle/>
          <a:p>
            <a:fld id="{81D1A7B7-8FC0-4E5B-AE2F-CC7903A9C9CF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2510197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052" y="1058844"/>
            <a:ext cx="8635896" cy="4909124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 sz="21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185981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247651" y="1406769"/>
            <a:ext cx="432435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79157" y="1414464"/>
            <a:ext cx="4083844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4229756354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155" y="1032511"/>
            <a:ext cx="8636794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394541939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254052" y="1406526"/>
            <a:ext cx="4317948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4657726" y="1392239"/>
            <a:ext cx="4194572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2156402275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418779" y="1248325"/>
            <a:ext cx="554355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18779" y="404265"/>
            <a:ext cx="5543550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1252505179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155" y="1032511"/>
            <a:ext cx="8636794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36985046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247651" y="1406769"/>
            <a:ext cx="432435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79157" y="1414464"/>
            <a:ext cx="4083844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142571267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155" y="1032511"/>
            <a:ext cx="8636794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3C11E1E7-0EAB-4F22-B471-CA651DF3D284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1573541324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41972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7" r:id="rId1"/>
    <p:sldLayoutId id="2147483888" r:id="rId2"/>
    <p:sldLayoutId id="2147483889" r:id="rId3"/>
    <p:sldLayoutId id="2147483890" r:id="rId4"/>
    <p:sldLayoutId id="2147483891" r:id="rId5"/>
    <p:sldLayoutId id="2147483892" r:id="rId6"/>
    <p:sldLayoutId id="2147483893" r:id="rId7"/>
    <p:sldLayoutId id="2147483894" r:id="rId8"/>
    <p:sldLayoutId id="2147483895" r:id="rId9"/>
    <p:sldLayoutId id="2147483896" r:id="rId10"/>
    <p:sldLayoutId id="2147483897" r:id="rId11"/>
    <p:sldLayoutId id="2147483898" r:id="rId12"/>
    <p:sldLayoutId id="2147483899" r:id="rId13"/>
    <p:sldLayoutId id="2147483900" r:id="rId14"/>
    <p:sldLayoutId id="2147483901" r:id="rId15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9">
            <a:extLst>
              <a:ext uri="{FF2B5EF4-FFF2-40B4-BE49-F238E27FC236}">
                <a16:creationId xmlns:a16="http://schemas.microsoft.com/office/drawing/2014/main" id="{097DD908-F63E-4018-9EC7-1E7D4FD9C6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3AE13C3-CA70-460B-8A75-E5E9A7BDA42E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</a:t>
            </a:fld>
            <a:endParaRPr lang="vi-VN" altLang="en-US" sz="1400"/>
          </a:p>
        </p:txBody>
      </p:sp>
      <p:sp>
        <p:nvSpPr>
          <p:cNvPr id="5124" name="Rectangle 2">
            <a:extLst>
              <a:ext uri="{FF2B5EF4-FFF2-40B4-BE49-F238E27FC236}">
                <a16:creationId xmlns:a16="http://schemas.microsoft.com/office/drawing/2014/main" id="{1EFD5032-CB7A-4E9A-BCE5-E307E87937B4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395536" y="2564904"/>
            <a:ext cx="8998768" cy="238760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3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Experiment in Compiler Construction</a:t>
            </a:r>
            <a:br>
              <a:rPr lang="en-US" altLang="en-US" sz="36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br>
              <a:rPr lang="en-US" altLang="en-US" sz="3600" i="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altLang="en-US" sz="3600" i="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Symbol table &amp; Scope management</a:t>
            </a:r>
            <a:endParaRPr lang="vi-VN" altLang="en-US" sz="3600" i="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8DF8411F-FF12-42C7-8126-21F0A99E3B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Object – Object’s attributes</a:t>
            </a:r>
          </a:p>
        </p:txBody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E8B1AC78-CAD0-4625-A67E-871E8F05F23C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ConstantAttributes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ConstantValue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*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value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VariableAttributes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Type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type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// Scope of variable (for code generation)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Scope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*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scope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TypeAttributes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Type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actualType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struct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ParameterAttributes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// Call by value or call by reference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enum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ParamKind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kind;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Type* type;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struct Object_ *function;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altLang="en-US" sz="36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3D9F4E2C-CFC1-46C9-8930-1B6AFEF41BD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Object – Object’s attributes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C10ED696-D677-4D36-850E-FE992FA74525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ProcedureAttributes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ObjectNode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*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paramList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Scope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_*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scope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vi-VN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FunctionAttributes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ObjectNode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*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paramList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Type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*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returnType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Scope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*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scope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vi-VN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ProgramAttributes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struct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Scope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*</a:t>
            </a:r>
            <a:r>
              <a:rPr lang="vi-VN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scope</a:t>
            </a: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vi-VN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en-US" altLang="en-US" sz="16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dirty="0">
                <a:solidFill>
                  <a:srgbClr val="FF0000"/>
                </a:solidFill>
                <a:latin typeface="Courier New" panose="02070309020205020404" pitchFamily="49" charset="0"/>
              </a:rPr>
              <a:t>// </a:t>
            </a:r>
            <a:r>
              <a:rPr lang="en-US" altLang="en-US" sz="1600" b="1" dirty="0">
                <a:solidFill>
                  <a:srgbClr val="FF0000"/>
                </a:solidFill>
                <a:latin typeface="Courier New" panose="02070309020205020404" pitchFamily="49" charset="0"/>
              </a:rPr>
              <a:t>Note</a:t>
            </a:r>
            <a:r>
              <a:rPr lang="en-US" altLang="en-US" sz="1600" dirty="0">
                <a:solidFill>
                  <a:srgbClr val="FF0000"/>
                </a:solidFill>
                <a:latin typeface="Courier New" panose="02070309020205020404" pitchFamily="49" charset="0"/>
              </a:rPr>
              <a:t>: parameter objects are declared in list of parameters (</a:t>
            </a:r>
            <a:r>
              <a:rPr lang="en-US" altLang="en-US" sz="1600" dirty="0" err="1">
                <a:solidFill>
                  <a:srgbClr val="FF0000"/>
                </a:solidFill>
                <a:latin typeface="Courier New" panose="02070309020205020404" pitchFamily="49" charset="0"/>
              </a:rPr>
              <a:t>paramList</a:t>
            </a:r>
            <a:r>
              <a:rPr lang="en-US" altLang="en-US" sz="1600" dirty="0">
                <a:solidFill>
                  <a:srgbClr val="FF0000"/>
                </a:solidFill>
                <a:latin typeface="Courier New" panose="02070309020205020404" pitchFamily="49" charset="0"/>
              </a:rPr>
              <a:t>) as well as in list of objects declared inside current block (scope-&gt;</a:t>
            </a:r>
            <a:r>
              <a:rPr lang="en-US" altLang="en-US" sz="1600" dirty="0" err="1">
                <a:solidFill>
                  <a:srgbClr val="FF0000"/>
                </a:solidFill>
                <a:latin typeface="Courier New" panose="02070309020205020404" pitchFamily="49" charset="0"/>
              </a:rPr>
              <a:t>objList</a:t>
            </a:r>
            <a:r>
              <a:rPr lang="en-US" altLang="en-US" sz="1600" dirty="0">
                <a:solidFill>
                  <a:srgbClr val="FF0000"/>
                </a:solidFill>
                <a:latin typeface="Courier New" panose="02070309020205020404" pitchFamily="49" charset="0"/>
              </a:rPr>
              <a:t>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7BB4B979-2C8A-4307-A303-9570D9405F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Object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3AEC8B9D-57F1-4FBC-9762-86C066DDC1FA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Create a constant object</a:t>
            </a:r>
          </a:p>
          <a:p>
            <a:pPr lvl="1"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Object* createConstantObject(char *name);</a:t>
            </a:r>
          </a:p>
          <a:p>
            <a:pPr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Create a type object</a:t>
            </a:r>
          </a:p>
          <a:p>
            <a:pPr lvl="1"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Object* createTypeObject(char *name);</a:t>
            </a:r>
          </a:p>
          <a:p>
            <a:pPr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Create a variable object</a:t>
            </a:r>
          </a:p>
          <a:p>
            <a:pPr lvl="1"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Object* createVariableObject(char *name);</a:t>
            </a:r>
          </a:p>
          <a:p>
            <a:pPr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Create a parameter object</a:t>
            </a:r>
          </a:p>
          <a:p>
            <a:pPr lvl="1"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Object* createParameterObject(char *name</a:t>
            </a:r>
          </a:p>
          <a:p>
            <a:pPr lvl="1"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	      enum ParamKind kind;</a:t>
            </a:r>
          </a:p>
          <a:p>
            <a:pPr lvl="1" eaLnBrk="1" hangingPunct="1">
              <a:lnSpc>
                <a:spcPct val="90000"/>
              </a:lnSpc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	      Object* owner;);</a:t>
            </a:r>
            <a:endParaRPr lang="en-US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92395206-B13A-4FDE-AB18-EF68425C91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Object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FD6DA89F-7613-4F8E-814D-FA70F1FD15A9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Create a function object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Object* createFunctionObject(char *name);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Create a procedure object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Object* createProcedureObject(char *name);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Create a program object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Object* createProgramObject(char *name);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Arial" panose="020B0604020202020204" pitchFamily="34" charset="0"/>
              <a:buNone/>
            </a:pPr>
            <a:endParaRPr lang="en-US" altLang="en-US" sz="2700">
              <a:solidFill>
                <a:srgbClr val="000000"/>
              </a:solidFill>
            </a:endParaRPr>
          </a:p>
          <a:p>
            <a:endParaRPr lang="en-US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9C1D4C7F-E063-458E-BD39-2EFDC9813C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Free the memory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FC2E9028-7D4A-4BC8-9C4B-4CA78910B06E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Free a type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freeType(Type* type);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Free an object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freeObject(Object* obj)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Free a list of object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freeObjectList(ObjectNode* objList)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freeReferenceList(ObjectNode* objList)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Free a block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freeScope(Scope* scope)</a:t>
            </a:r>
            <a:endParaRPr lang="en-US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E8EA7667-EE7B-4566-94E4-FE4992130F8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Debugging</a:t>
            </a: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9AC54907-1DD7-42BC-B3A1-AB057A76295D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>
              <a:spcBef>
                <a:spcPts val="675"/>
              </a:spcBef>
              <a:buClr>
                <a:srgbClr val="CCCC99"/>
              </a:buClr>
            </a:pPr>
            <a:r>
              <a:rPr lang="en-US" altLang="en-US" sz="2400" dirty="0"/>
              <a:t>Display type’s information</a:t>
            </a:r>
          </a:p>
          <a:p>
            <a:pPr lvl="1">
              <a:spcBef>
                <a:spcPts val="675"/>
              </a:spcBef>
              <a:buClr>
                <a:srgbClr val="CCCC99"/>
              </a:buClr>
              <a:buSzPct val="70000"/>
            </a:pP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void 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printType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(Type* type);</a:t>
            </a:r>
          </a:p>
          <a:p>
            <a:pPr>
              <a:spcBef>
                <a:spcPts val="675"/>
              </a:spcBef>
              <a:buClr>
                <a:srgbClr val="CCCC99"/>
              </a:buClr>
            </a:pPr>
            <a:r>
              <a:rPr lang="en-US" altLang="en-US" sz="2400" dirty="0"/>
              <a:t>Display object’s information</a:t>
            </a:r>
          </a:p>
          <a:p>
            <a:pPr lvl="1">
              <a:spcBef>
                <a:spcPts val="675"/>
              </a:spcBef>
              <a:buClr>
                <a:srgbClr val="CCCC99"/>
              </a:buClr>
              <a:buSzPct val="70000"/>
            </a:pP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void 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printObject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(Object* obj, int indent)</a:t>
            </a:r>
          </a:p>
          <a:p>
            <a:pPr>
              <a:spcBef>
                <a:spcPts val="675"/>
              </a:spcBef>
              <a:buClr>
                <a:srgbClr val="CCCC99"/>
              </a:buClr>
            </a:pPr>
            <a:r>
              <a:rPr lang="en-US" altLang="en-US" sz="2400" dirty="0"/>
              <a:t>Display object list’s information</a:t>
            </a:r>
          </a:p>
          <a:p>
            <a:pPr lvl="1">
              <a:spcBef>
                <a:spcPts val="675"/>
              </a:spcBef>
              <a:buClr>
                <a:srgbClr val="CCCC99"/>
              </a:buClr>
              <a:buSzPct val="70000"/>
            </a:pP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void 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printObjectList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ObjectNode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US" alt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objList</a:t>
            </a:r>
            <a:r>
              <a:rPr lang="en-US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int indent)</a:t>
            </a:r>
          </a:p>
          <a:p>
            <a:pPr>
              <a:spcBef>
                <a:spcPts val="675"/>
              </a:spcBef>
              <a:buClr>
                <a:srgbClr val="CCCC99"/>
              </a:buClr>
            </a:pPr>
            <a:r>
              <a:rPr lang="en-US" altLang="en-US" sz="2400" dirty="0"/>
              <a:t>Display block’s information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</a:t>
            </a:r>
            <a:r>
              <a:rPr lang="en-US" altLang="en-US" sz="18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printScope</a:t>
            </a:r>
            <a:r>
              <a:rPr lang="en-US" altLang="en-US" sz="18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(Scope* scope, int indent)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DE19550E-9583-4EB1-B2C1-75E88CA58CF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Implement symbol table for KPL</a:t>
            </a:r>
          </a:p>
        </p:txBody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279E8BAA-4111-41F1-8B9F-B24F9E69BCB0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000000"/>
                </a:solidFill>
              </a:rPr>
              <a:t>Initialize and Clean symbol table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000000"/>
                </a:solidFill>
              </a:rPr>
              <a:t>Constant declaration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000000"/>
                </a:solidFill>
              </a:rPr>
              <a:t>Type declaration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000000"/>
                </a:solidFill>
              </a:rPr>
              <a:t>Variable declaration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000000"/>
                </a:solidFill>
              </a:rPr>
              <a:t>Function/Procedure declaration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000000"/>
                </a:solidFill>
              </a:rPr>
              <a:t>Parameter declaration</a:t>
            </a:r>
            <a:endParaRPr lang="en-US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A73C1547-72AA-4439-A05F-05BBF4B5E60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Initialize &amp; Clean a symbol table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4122B119-F071-422D-9E31-835517A31175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compile(char *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Initialize a symbol table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initSymTab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Compile the program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compileProgram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Display result for checking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printObject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symtab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-&gt;program,0);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// Clean symbol table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cleanSymTab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…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altLang="en-US" sz="3500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7A591DA9-19B8-462B-BD7D-B945CFA4673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Initialize program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A8DB8B91-A6E8-4255-8FEB-8E6182D2ED77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800" dirty="0">
                <a:solidFill>
                  <a:srgbClr val="000000"/>
                </a:solidFill>
              </a:rPr>
              <a:t>The program object is initialized by</a:t>
            </a:r>
          </a:p>
          <a:p>
            <a:pPr marL="342900" lvl="1" indent="0">
              <a:spcBef>
                <a:spcPts val="775"/>
              </a:spcBef>
              <a:buClr>
                <a:srgbClr val="000000"/>
              </a:buClr>
              <a:buSzPct val="70000"/>
              <a:buNone/>
            </a:pPr>
            <a:r>
              <a:rPr lang="en-US" altLang="en-US" sz="24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en-US" sz="24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compileProgram</a:t>
            </a:r>
            <a:r>
              <a:rPr lang="en-US" altLang="en-US" sz="24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(void);</a:t>
            </a:r>
            <a:endParaRPr lang="en-US" altLang="en-US" sz="2400" b="1" dirty="0">
              <a:solidFill>
                <a:srgbClr val="000000"/>
              </a:solidFill>
            </a:endParaRP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800" dirty="0">
                <a:solidFill>
                  <a:srgbClr val="000000"/>
                </a:solidFill>
              </a:rPr>
              <a:t>After program initialization, we enter the outermost block by </a:t>
            </a:r>
            <a:r>
              <a:rPr lang="en-US" altLang="en-US" sz="2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enterBlock</a:t>
            </a:r>
            <a:r>
              <a:rPr lang="en-US" altLang="en-US" sz="2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800" dirty="0">
                <a:solidFill>
                  <a:srgbClr val="000000"/>
                </a:solidFill>
              </a:rPr>
              <a:t>When program is completely </a:t>
            </a:r>
            <a:r>
              <a:rPr lang="en-US" altLang="en-US" sz="2800" dirty="0" err="1">
                <a:solidFill>
                  <a:srgbClr val="000000"/>
                </a:solidFill>
              </a:rPr>
              <a:t>analysed</a:t>
            </a:r>
            <a:r>
              <a:rPr lang="en-US" altLang="en-US" sz="2800" dirty="0">
                <a:solidFill>
                  <a:srgbClr val="000000"/>
                </a:solidFill>
              </a:rPr>
              <a:t>, we exit by </a:t>
            </a:r>
            <a:r>
              <a:rPr lang="en-US" altLang="en-US" sz="2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exitBlock</a:t>
            </a:r>
            <a:r>
              <a:rPr lang="en-US" altLang="en-US" sz="2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CD578148-4613-4595-8796-5299B2A401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Constant declaration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626BFEEA-9893-4B8D-8B9C-784F6A397999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Constant objects are created and declared inside the function </a:t>
            </a:r>
            <a:r>
              <a:rPr lang="en-US" alt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compileBlock</a:t>
            </a:r>
            <a:r>
              <a:rPr lang="en-US" alt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altLang="en-US" sz="2000" dirty="0">
              <a:solidFill>
                <a:srgbClr val="000000"/>
              </a:solidFill>
            </a:endParaRP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During </a:t>
            </a:r>
            <a:r>
              <a:rPr lang="en-US" altLang="en-US" sz="2400" dirty="0" err="1">
                <a:solidFill>
                  <a:srgbClr val="000000"/>
                </a:solidFill>
              </a:rPr>
              <a:t>analysing</a:t>
            </a:r>
            <a:r>
              <a:rPr lang="en-US" altLang="en-US" sz="2400" dirty="0">
                <a:solidFill>
                  <a:srgbClr val="000000"/>
                </a:solidFill>
              </a:rPr>
              <a:t> process, constants’ values are filled by</a:t>
            </a:r>
          </a:p>
          <a:p>
            <a:pPr marL="0" indent="0">
              <a:spcBef>
                <a:spcPts val="775"/>
              </a:spcBef>
              <a:buClr>
                <a:srgbClr val="000000"/>
              </a:buClr>
              <a:buNone/>
            </a:pP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ConstantValue</a:t>
            </a:r>
            <a:r>
              <a:rPr lang="en-US" alt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en-US" alt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compileConstant</a:t>
            </a:r>
            <a:r>
              <a:rPr lang="en-US" alt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(void)</a:t>
            </a:r>
          </a:p>
          <a:p>
            <a:pPr lvl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	</a:t>
            </a:r>
            <a:r>
              <a:rPr lang="en-US" altLang="en-US" sz="2000" i="1" dirty="0">
                <a:solidFill>
                  <a:srgbClr val="000000"/>
                </a:solidFill>
              </a:rPr>
              <a:t>In case a constant’s value is identifier constant, like </a:t>
            </a:r>
            <a:r>
              <a:rPr lang="en-US" altLang="en-US" sz="2000" b="1" i="1" dirty="0">
                <a:solidFill>
                  <a:srgbClr val="000000"/>
                </a:solidFill>
              </a:rPr>
              <a:t>const b=</a:t>
            </a:r>
            <a:r>
              <a:rPr lang="en-US" altLang="en-US" sz="2000" b="1" i="1" dirty="0" err="1">
                <a:solidFill>
                  <a:srgbClr val="000000"/>
                </a:solidFill>
              </a:rPr>
              <a:t>a</a:t>
            </a:r>
            <a:r>
              <a:rPr lang="en-US" altLang="en-US" sz="2000" i="1" dirty="0" err="1">
                <a:solidFill>
                  <a:srgbClr val="000000"/>
                </a:solidFill>
              </a:rPr>
              <a:t>;refer</a:t>
            </a:r>
            <a:r>
              <a:rPr lang="en-US" altLang="en-US" sz="2000" i="1" dirty="0">
                <a:solidFill>
                  <a:srgbClr val="000000"/>
                </a:solidFill>
              </a:rPr>
              <a:t> to symbol table to find actual value.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When a constant has been </a:t>
            </a:r>
            <a:r>
              <a:rPr lang="en-US" altLang="en-US" sz="2400" dirty="0" err="1">
                <a:solidFill>
                  <a:srgbClr val="000000"/>
                </a:solidFill>
              </a:rPr>
              <a:t>analysed</a:t>
            </a:r>
            <a:r>
              <a:rPr lang="en-US" altLang="en-US" sz="2400" dirty="0">
                <a:solidFill>
                  <a:srgbClr val="000000"/>
                </a:solidFill>
              </a:rPr>
              <a:t>, he has to be declared in current block by function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declareObject</a:t>
            </a:r>
            <a:endParaRPr lang="en-US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Slide Number Placeholder 4">
            <a:extLst>
              <a:ext uri="{FF2B5EF4-FFF2-40B4-BE49-F238E27FC236}">
                <a16:creationId xmlns:a16="http://schemas.microsoft.com/office/drawing/2014/main" id="{96D4E78E-4009-4D10-948A-674F0A883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F502379B-5763-4846-99CD-81E44A872341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vi-VN" altLang="en-US" sz="1400"/>
          </a:p>
        </p:txBody>
      </p:sp>
      <p:sp>
        <p:nvSpPr>
          <p:cNvPr id="6146" name="Title 1">
            <a:extLst>
              <a:ext uri="{FF2B5EF4-FFF2-40B4-BE49-F238E27FC236}">
                <a16:creationId xmlns:a16="http://schemas.microsoft.com/office/drawing/2014/main" id="{212E0842-6351-469F-B143-9A6A22563EB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Content</a:t>
            </a:r>
          </a:p>
        </p:txBody>
      </p:sp>
      <p:sp>
        <p:nvSpPr>
          <p:cNvPr id="6147" name="Content Placeholder 2">
            <a:extLst>
              <a:ext uri="{FF2B5EF4-FFF2-40B4-BE49-F238E27FC236}">
                <a16:creationId xmlns:a16="http://schemas.microsoft.com/office/drawing/2014/main" id="{B91F7746-5980-49D5-95EA-B62AEF61C2DF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Overview</a:t>
            </a:r>
          </a:p>
          <a:p>
            <a:pPr eaLnBrk="1" hangingPunct="1"/>
            <a:r>
              <a:rPr lang="en-US" altLang="en-US"/>
              <a:t>Symbol table</a:t>
            </a:r>
          </a:p>
          <a:p>
            <a:pPr eaLnBrk="1" hangingPunct="1"/>
            <a:r>
              <a:rPr lang="en-US" altLang="en-US"/>
              <a:t>Static semantic analysis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354C36F3-B597-4DB7-8129-75913889E1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User-defined type declaration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CE3F7146-8D85-4FEC-BD21-6449BB4AF457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dirty="0">
                <a:solidFill>
                  <a:srgbClr val="000000"/>
                </a:solidFill>
              </a:rPr>
              <a:t>Type objects are created and declared inside the function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compileBlock2()</a:t>
            </a:r>
            <a:endParaRPr lang="en-US" altLang="en-US" dirty="0">
              <a:solidFill>
                <a:srgbClr val="000000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dirty="0">
                <a:solidFill>
                  <a:srgbClr val="000000"/>
                </a:solidFill>
              </a:rPr>
              <a:t>Actual type is learned during the </a:t>
            </a:r>
            <a:r>
              <a:rPr lang="en-US" altLang="en-US" dirty="0" err="1">
                <a:solidFill>
                  <a:srgbClr val="000000"/>
                </a:solidFill>
              </a:rPr>
              <a:t>analysing</a:t>
            </a:r>
            <a:r>
              <a:rPr lang="en-US" altLang="en-US" dirty="0">
                <a:solidFill>
                  <a:srgbClr val="000000"/>
                </a:solidFill>
              </a:rPr>
              <a:t> by function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Type*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compileType</a:t>
            </a:r>
            <a:r>
              <a:rPr lang="en-US" altLang="en-US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(void)</a:t>
            </a:r>
          </a:p>
          <a:p>
            <a:pPr lvl="1"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400" dirty="0">
                <a:solidFill>
                  <a:srgbClr val="000000"/>
                </a:solidFill>
              </a:rPr>
              <a:t>If we meet identifier type, refer to symbol table to find actual type</a:t>
            </a:r>
          </a:p>
          <a:p>
            <a:pPr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dirty="0">
                <a:solidFill>
                  <a:srgbClr val="000000"/>
                </a:solidFill>
              </a:rPr>
              <a:t>When a user-defined type has been </a:t>
            </a:r>
            <a:r>
              <a:rPr lang="en-US" altLang="en-US" dirty="0" err="1">
                <a:solidFill>
                  <a:srgbClr val="000000"/>
                </a:solidFill>
              </a:rPr>
              <a:t>analysed</a:t>
            </a:r>
            <a:r>
              <a:rPr lang="en-US" altLang="en-US" dirty="0">
                <a:solidFill>
                  <a:srgbClr val="000000"/>
                </a:solidFill>
              </a:rPr>
              <a:t>, he has to be declared in current block by function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declareObject</a:t>
            </a:r>
            <a:endParaRPr lang="en-US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E214E106-0721-4620-B815-E253DA29E5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Variable declaration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C2A3DFD9-5E4A-4477-BAEF-B50A070A2DE5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Variable objects are created and declared inside function</a:t>
            </a:r>
          </a:p>
          <a:p>
            <a:pPr marL="0" indent="0">
              <a:spcBef>
                <a:spcPts val="775"/>
              </a:spcBef>
              <a:buClr>
                <a:srgbClr val="000000"/>
              </a:buClr>
              <a:buNone/>
            </a:pP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compileBlock3()</a:t>
            </a:r>
            <a:endParaRPr lang="en-US" altLang="en-US" sz="2000" b="1" dirty="0">
              <a:solidFill>
                <a:srgbClr val="000000"/>
              </a:solidFill>
            </a:endParaRP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Type of a variable is filled when </a:t>
            </a:r>
            <a:r>
              <a:rPr lang="en-US" altLang="en-US" dirty="0" err="1">
                <a:solidFill>
                  <a:srgbClr val="000000"/>
                </a:solidFill>
              </a:rPr>
              <a:t>analysing</a:t>
            </a:r>
            <a:r>
              <a:rPr lang="en-US" altLang="en-US" dirty="0">
                <a:solidFill>
                  <a:srgbClr val="000000"/>
                </a:solidFill>
              </a:rPr>
              <a:t> type by using function</a:t>
            </a:r>
          </a:p>
          <a:p>
            <a:pPr marL="0" indent="0">
              <a:spcBef>
                <a:spcPts val="775"/>
              </a:spcBef>
              <a:buClr>
                <a:srgbClr val="000000"/>
              </a:buClr>
              <a:buNone/>
            </a:pPr>
            <a:r>
              <a:rPr lang="en-US" alt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Type* </a:t>
            </a:r>
            <a:r>
              <a:rPr lang="en-US" altLang="en-US" sz="20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compileType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(void)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For later code generation, one of variable object’s attributes should be the current scope.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When a variable object is </a:t>
            </a:r>
            <a:r>
              <a:rPr lang="en-US" altLang="en-US" dirty="0" err="1">
                <a:solidFill>
                  <a:srgbClr val="000000"/>
                </a:solidFill>
              </a:rPr>
              <a:t>analysed</a:t>
            </a:r>
            <a:r>
              <a:rPr lang="en-US" altLang="en-US" dirty="0">
                <a:solidFill>
                  <a:srgbClr val="000000"/>
                </a:solidFill>
              </a:rPr>
              <a:t>, he has to be declared in current block by function </a:t>
            </a:r>
            <a:r>
              <a:rPr lang="en-US" altLang="en-US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declareObject</a:t>
            </a:r>
            <a:endParaRPr lang="en-US" altLang="en-US" sz="28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58E40019-585B-4B0E-A1BE-9E549852D7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Function declaration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D951829F-7008-469B-90E9-1BA695AFF69A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sz="2000">
                <a:solidFill>
                  <a:srgbClr val="000000"/>
                </a:solidFill>
              </a:rPr>
              <a:t>Function objects are created and declared in function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None/>
            </a:pPr>
            <a:r>
              <a:rPr lang="en-US" altLang="en-US" sz="18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compileFuncDecl()</a:t>
            </a:r>
            <a:endParaRPr lang="en-US" altLang="en-US" sz="1800">
              <a:solidFill>
                <a:srgbClr val="000000"/>
              </a:solidFill>
            </a:endParaRP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sz="2000">
                <a:solidFill>
                  <a:srgbClr val="000000"/>
                </a:solidFill>
              </a:rPr>
              <a:t>Attributes of a function object need to be filled include: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000">
                <a:solidFill>
                  <a:srgbClr val="000000"/>
                </a:solidFill>
              </a:rPr>
              <a:t>List of parameters, in function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compileParams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000">
                <a:solidFill>
                  <a:srgbClr val="000000"/>
                </a:solidFill>
                <a:cs typeface="Courier New" panose="02070309020205020404" pitchFamily="49" charset="0"/>
              </a:rPr>
              <a:t>Return type, in function </a:t>
            </a: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compileType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000">
                <a:solidFill>
                  <a:srgbClr val="000000"/>
                </a:solidFill>
                <a:cs typeface="Courier New" panose="02070309020205020404" pitchFamily="49" charset="0"/>
              </a:rPr>
              <a:t>Function’s scope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sz="2000">
                <a:solidFill>
                  <a:srgbClr val="000000"/>
                </a:solidFill>
                <a:cs typeface="Courier New" panose="02070309020205020404" pitchFamily="49" charset="0"/>
              </a:rPr>
              <a:t>Note:The function object has to be declared in current block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None/>
            </a:pPr>
            <a:r>
              <a:rPr lang="en-US" altLang="en-US" sz="2000">
                <a:solidFill>
                  <a:srgbClr val="000000"/>
                </a:solidFill>
                <a:cs typeface="Courier New" panose="02070309020205020404" pitchFamily="49" charset="0"/>
              </a:rPr>
              <a:t>		 Update function scope as currentScope before deal with 	 function local object.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0033B710-BBBF-4FA4-9FA7-2FA09F21C3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Procedure declaration</a:t>
            </a:r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2F9B9B3F-B7DA-45FB-B033-8373EC18A130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Function objects are created and declared in function</a:t>
            </a:r>
          </a:p>
          <a:p>
            <a:pPr marL="0" indent="0">
              <a:spcBef>
                <a:spcPts val="775"/>
              </a:spcBef>
              <a:buClr>
                <a:srgbClr val="000000"/>
              </a:buClr>
              <a:buNone/>
            </a:pPr>
            <a:r>
              <a:rPr lang="en-US" alt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20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compileProcDecl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altLang="en-US" sz="2000" b="1" dirty="0">
              <a:solidFill>
                <a:srgbClr val="000000"/>
              </a:solidFill>
            </a:endParaRP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Attributes of a function object need to be filled include: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List of parameters, in function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compileParams</a:t>
            </a:r>
            <a:endParaRPr lang="en-US" alt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 err="1">
                <a:solidFill>
                  <a:srgbClr val="000000"/>
                </a:solidFill>
                <a:cs typeface="Courier New" panose="02070309020205020404" pitchFamily="49" charset="0"/>
              </a:rPr>
              <a:t>Note:The</a:t>
            </a:r>
            <a:r>
              <a:rPr lang="en-US" altLang="en-US" dirty="0">
                <a:solidFill>
                  <a:srgbClr val="000000"/>
                </a:solidFill>
                <a:cs typeface="Courier New" panose="02070309020205020404" pitchFamily="49" charset="0"/>
              </a:rPr>
              <a:t> function object has to be declared in current block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  <a:cs typeface="Courier New" panose="02070309020205020404" pitchFamily="49" charset="0"/>
              </a:rPr>
              <a:t>Update function scope as </a:t>
            </a:r>
            <a:r>
              <a:rPr lang="en-US" altLang="en-US" dirty="0" err="1">
                <a:solidFill>
                  <a:srgbClr val="000000"/>
                </a:solidFill>
                <a:cs typeface="Courier New" panose="02070309020205020404" pitchFamily="49" charset="0"/>
              </a:rPr>
              <a:t>currentScope</a:t>
            </a:r>
            <a:r>
              <a:rPr lang="en-US" altLang="en-US" dirty="0">
                <a:solidFill>
                  <a:srgbClr val="000000"/>
                </a:solidFill>
                <a:cs typeface="Courier New" panose="02070309020205020404" pitchFamily="49" charset="0"/>
              </a:rPr>
              <a:t> before deal with 	 function local object.</a:t>
            </a:r>
            <a:endParaRPr lang="en-US" altLang="en-US" sz="28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15205A2E-D8E5-4718-868F-5F7C2A08F0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Parameter declaration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6D2ABCD6-DE6C-498E-A433-F19B493DF399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Parameter objects are created and declared in function </a:t>
            </a:r>
            <a:r>
              <a:rPr lang="en-US" alt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compileParam</a:t>
            </a:r>
            <a:r>
              <a:rPr lang="en-US" altLang="en-US" sz="20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US" altLang="en-US" sz="2000" dirty="0">
              <a:solidFill>
                <a:srgbClr val="000000"/>
              </a:solidFill>
            </a:endParaRP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Parameter objects’ attributes:</a:t>
            </a:r>
          </a:p>
          <a:p>
            <a:pPr lvl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Data type of parameter: a basic type</a:t>
            </a:r>
          </a:p>
          <a:p>
            <a:pPr lvl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  <a:cs typeface="Courier New" panose="02070309020205020404" pitchFamily="49" charset="0"/>
              </a:rPr>
              <a:t>Kind of parameter: Call by value (PARAM_VALUE) or call by reference (PARAM_REFERENCE)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  <a:cs typeface="Courier New" panose="02070309020205020404" pitchFamily="49" charset="0"/>
              </a:rPr>
              <a:t>Note: parameter objects should be declared in both</a:t>
            </a:r>
          </a:p>
          <a:p>
            <a:pPr lvl="1"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Symbol" panose="05050102010706020507" pitchFamily="18" charset="2"/>
              <a:buChar char="-"/>
            </a:pPr>
            <a:r>
              <a:rPr lang="en-US" altLang="en-US" sz="2000" dirty="0">
                <a:solidFill>
                  <a:srgbClr val="000000"/>
                </a:solidFill>
                <a:cs typeface="Courier New" panose="02070309020205020404" pitchFamily="49" charset="0"/>
              </a:rPr>
              <a:t> Current function’s list of parameter (</a:t>
            </a:r>
            <a:r>
              <a:rPr lang="en-US" alt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paramList</a:t>
            </a:r>
            <a:r>
              <a:rPr lang="en-US" altLang="en-US" sz="2000" dirty="0">
                <a:solidFill>
                  <a:srgbClr val="000000"/>
                </a:solidFill>
                <a:cs typeface="Courier New" panose="02070309020205020404" pitchFamily="49" charset="0"/>
              </a:rPr>
              <a:t>)</a:t>
            </a:r>
          </a:p>
          <a:p>
            <a:pPr lvl="1" eaLnBrk="1" hangingPunct="1">
              <a:lnSpc>
                <a:spcPct val="90000"/>
              </a:lnSpc>
              <a:spcBef>
                <a:spcPts val="775"/>
              </a:spcBef>
              <a:buClr>
                <a:srgbClr val="000000"/>
              </a:buClr>
              <a:buFont typeface="Symbol" panose="05050102010706020507" pitchFamily="18" charset="2"/>
              <a:buChar char="-"/>
            </a:pPr>
            <a:r>
              <a:rPr lang="en-US" altLang="en-US" sz="2000" dirty="0">
                <a:solidFill>
                  <a:srgbClr val="000000"/>
                </a:solidFill>
                <a:cs typeface="Courier New" panose="02070309020205020404" pitchFamily="49" charset="0"/>
              </a:rPr>
              <a:t> Current function’s list of local objects (</a:t>
            </a:r>
            <a:r>
              <a:rPr lang="en-US" altLang="en-US" sz="20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objectList</a:t>
            </a:r>
            <a:r>
              <a:rPr lang="en-US" altLang="en-US" sz="2000" dirty="0">
                <a:solidFill>
                  <a:srgbClr val="000000"/>
                </a:solidFill>
                <a:cs typeface="Courier New" panose="02070309020205020404" pitchFamily="49" charset="0"/>
              </a:rPr>
              <a:t>).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DCFA5A8-61EC-40EC-AE59-325C635E7F52}"/>
              </a:ext>
            </a:extLst>
          </p:cNvPr>
          <p:cNvSpPr/>
          <p:nvPr/>
        </p:nvSpPr>
        <p:spPr>
          <a:xfrm>
            <a:off x="5435600" y="1844675"/>
            <a:ext cx="3529013" cy="15128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GB"/>
          </a:p>
        </p:txBody>
      </p:sp>
      <p:sp>
        <p:nvSpPr>
          <p:cNvPr id="37894" name="Slide Number Placeholder 4">
            <a:extLst>
              <a:ext uri="{FF2B5EF4-FFF2-40B4-BE49-F238E27FC236}">
                <a16:creationId xmlns:a16="http://schemas.microsoft.com/office/drawing/2014/main" id="{260602FB-DF71-4069-BD06-FD4653D02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22A0534-BC8F-4141-9B48-8D79B7346C76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vi-VN" altLang="en-US" sz="1400"/>
          </a:p>
        </p:txBody>
      </p:sp>
      <p:sp>
        <p:nvSpPr>
          <p:cNvPr id="37891" name="Title 1">
            <a:extLst>
              <a:ext uri="{FF2B5EF4-FFF2-40B4-BE49-F238E27FC236}">
                <a16:creationId xmlns:a16="http://schemas.microsoft.com/office/drawing/2014/main" id="{2C13DFF9-76C6-4C8F-B724-3A29B2D249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void compileBlock(void)</a:t>
            </a:r>
            <a:endParaRPr lang="en-GB" altLang="en-US"/>
          </a:p>
        </p:txBody>
      </p:sp>
      <p:sp>
        <p:nvSpPr>
          <p:cNvPr id="37892" name="Content Placeholder 2">
            <a:extLst>
              <a:ext uri="{FF2B5EF4-FFF2-40B4-BE49-F238E27FC236}">
                <a16:creationId xmlns:a16="http://schemas.microsoft.com/office/drawing/2014/main" id="{6A92212C-5BBF-467B-B49C-F4DA42AF66EB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{  Object* constObj;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ConstantValue* constValue;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if (lookAhead-&gt;tokenType == KW_CONST) 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eat(KW_CONST);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do {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  eat(TK_IDENT);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      constObj = createConstantObject(currentToken-&gt;string);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  eat(SB_EQ);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      constValue = compileConstant();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       constObj-&gt;constAttrs-&gt;value = constValue;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  declareObject(constObj);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  eat(SB_SEMICOLON);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} while (lookAhead-&gt;tokenType == TK_IDENT);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  compileBlock2();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} 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  else compileBlock2();</a:t>
            </a:r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en-US" sz="1400"/>
              <a:t>}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GB" altLang="en-US" sz="1400"/>
          </a:p>
        </p:txBody>
      </p:sp>
      <p:sp>
        <p:nvSpPr>
          <p:cNvPr id="37895" name="TextBox 7">
            <a:extLst>
              <a:ext uri="{FF2B5EF4-FFF2-40B4-BE49-F238E27FC236}">
                <a16:creationId xmlns:a16="http://schemas.microsoft.com/office/drawing/2014/main" id="{7FD37833-646D-4723-B1FD-CCE6FD91AD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0050" y="1879600"/>
            <a:ext cx="3673475" cy="14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obj = createConstantObject(</a:t>
            </a:r>
            <a:r>
              <a:rPr lang="en-US" altLang="en-US" sz="1800">
                <a:solidFill>
                  <a:srgbClr val="FF0000"/>
                </a:solidFill>
              </a:rPr>
              <a:t>"c1"</a:t>
            </a:r>
            <a:r>
              <a:rPr lang="en-US" altLang="en-US" sz="1800"/>
              <a:t>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  obj-&gt;constAttrs-&gt;value = makeIntConstant(</a:t>
            </a:r>
            <a:r>
              <a:rPr lang="en-US" altLang="en-US" sz="1800">
                <a:solidFill>
                  <a:srgbClr val="FF0000"/>
                </a:solidFill>
              </a:rPr>
              <a:t>10</a:t>
            </a:r>
            <a:r>
              <a:rPr lang="en-US" altLang="en-US" sz="1800"/>
              <a:t>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  declareObject(obj);</a:t>
            </a:r>
            <a:endParaRPr lang="en-GB" altLang="en-US" sz="1800"/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GB" altLang="en-US" sz="18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06DF47CA-18E6-41EC-B10E-DD8F670132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Scope management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6932A74F-32D9-4B08-AD4C-07D9FBCDDEEF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dirty="0">
                <a:solidFill>
                  <a:srgbClr val="000000"/>
                </a:solidFill>
              </a:rPr>
              <a:t>Checking duplicate object declaration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dirty="0">
                <a:solidFill>
                  <a:srgbClr val="000000"/>
                </a:solidFill>
              </a:rPr>
              <a:t>Checking reference to object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4BD3205C-9AE5-47EA-8AFB-0352629E2E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Checking fresh identifier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15275BF4-5D31-467F-AC7A-ADB1FEE84C5A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sz="2800">
                <a:solidFill>
                  <a:srgbClr val="000000"/>
                </a:solidFill>
              </a:rPr>
              <a:t>A fresh identifier is an identifier that is new (has not been used) in current scope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sz="2800">
                <a:solidFill>
                  <a:srgbClr val="000000"/>
                </a:solidFill>
              </a:rPr>
              <a:t>Checking fresh identifier is task of function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checkFreshIdent(char *name);</a:t>
            </a:r>
            <a:endParaRPr lang="en-US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C7BD4A25-4BFE-4F4E-8F11-0293A23901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Checking fresh identifier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4511BC06-93F1-4E9D-B139-F9C536F7E694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775"/>
              </a:spcBef>
              <a:buClr>
                <a:srgbClr val="000000"/>
              </a:buClr>
              <a:buFont typeface="Wingdings" panose="05000000000000000000" pitchFamily="2" charset="2"/>
              <a:buChar char=""/>
            </a:pPr>
            <a:r>
              <a:rPr lang="en-US" altLang="en-US" sz="2400">
                <a:solidFill>
                  <a:srgbClr val="000000"/>
                </a:solidFill>
              </a:rPr>
              <a:t>Checking fresh identifier is performed in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400">
                <a:solidFill>
                  <a:srgbClr val="000000"/>
                </a:solidFill>
                <a:cs typeface="Courier New" panose="02070309020205020404" pitchFamily="49" charset="0"/>
              </a:rPr>
              <a:t>Constant declaration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400">
                <a:solidFill>
                  <a:srgbClr val="000000"/>
                </a:solidFill>
                <a:cs typeface="Courier New" panose="02070309020205020404" pitchFamily="49" charset="0"/>
              </a:rPr>
              <a:t>User-defined type declaration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400">
                <a:solidFill>
                  <a:srgbClr val="000000"/>
                </a:solidFill>
                <a:cs typeface="Courier New" panose="02070309020205020404" pitchFamily="49" charset="0"/>
              </a:rPr>
              <a:t>Variable declaration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400">
                <a:solidFill>
                  <a:srgbClr val="000000"/>
                </a:solidFill>
                <a:cs typeface="Courier New" panose="02070309020205020404" pitchFamily="49" charset="0"/>
              </a:rPr>
              <a:t>Parameter declaration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400">
                <a:solidFill>
                  <a:srgbClr val="000000"/>
                </a:solidFill>
                <a:cs typeface="Courier New" panose="02070309020205020404" pitchFamily="49" charset="0"/>
              </a:rPr>
              <a:t>Function declaration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Char char=""/>
            </a:pPr>
            <a:r>
              <a:rPr lang="en-US" altLang="en-US" sz="2400">
                <a:solidFill>
                  <a:srgbClr val="000000"/>
                </a:solidFill>
                <a:cs typeface="Courier New" panose="02070309020205020404" pitchFamily="49" charset="0"/>
              </a:rPr>
              <a:t>Procedure declaration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6907BA54-1D4E-4A3D-B8A5-812F806C42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Checking declared constant</a:t>
            </a: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42BCE4CE-7583-4ACA-ADBF-8DFA259E2F8E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Performed when there is a reference to a constant, </a:t>
            </a:r>
            <a:r>
              <a:rPr lang="en-US" altLang="en-US" dirty="0" err="1">
                <a:solidFill>
                  <a:srgbClr val="000000"/>
                </a:solidFill>
              </a:rPr>
              <a:t>e.g</a:t>
            </a:r>
            <a:r>
              <a:rPr lang="en-US" altLang="en-US" dirty="0">
                <a:solidFill>
                  <a:srgbClr val="000000"/>
                </a:solidFill>
              </a:rPr>
              <a:t>:</a:t>
            </a:r>
          </a:p>
          <a:p>
            <a:pPr lvl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When </a:t>
            </a:r>
            <a:r>
              <a:rPr lang="en-US" altLang="en-US" sz="2400" dirty="0" err="1">
                <a:solidFill>
                  <a:srgbClr val="000000"/>
                </a:solidFill>
              </a:rPr>
              <a:t>analysing</a:t>
            </a:r>
            <a:r>
              <a:rPr lang="en-US" altLang="en-US" sz="2400" dirty="0">
                <a:solidFill>
                  <a:srgbClr val="000000"/>
                </a:solidFill>
              </a:rPr>
              <a:t> an unsigned constant</a:t>
            </a:r>
          </a:p>
          <a:p>
            <a:pPr lvl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When </a:t>
            </a:r>
            <a:r>
              <a:rPr lang="en-US" altLang="en-US" sz="2400" dirty="0" err="1">
                <a:solidFill>
                  <a:srgbClr val="000000"/>
                </a:solidFill>
              </a:rPr>
              <a:t>analysing</a:t>
            </a:r>
            <a:r>
              <a:rPr lang="en-US" altLang="en-US" sz="2400" dirty="0">
                <a:solidFill>
                  <a:srgbClr val="000000"/>
                </a:solidFill>
              </a:rPr>
              <a:t> an constant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If a constant is not declared in current block, search in outer blocks.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The value of declared constant will be the value of the constant that we are dealing with</a:t>
            </a:r>
          </a:p>
          <a:p>
            <a:pPr lvl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Share the value</a:t>
            </a:r>
          </a:p>
          <a:p>
            <a:pPr lvl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Do not share the value </a:t>
            </a:r>
            <a:r>
              <a:rPr lang="en-US" altLang="en-US" sz="2400" dirty="0">
                <a:solidFill>
                  <a:srgbClr val="000000"/>
                </a:solidFill>
                <a:sym typeface="Wingdings" panose="05000000000000000000" pitchFamily="2" charset="2"/>
              </a:rPr>
              <a:t>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duplicateConstantValue</a:t>
            </a:r>
            <a:endParaRPr lang="en-US" altLang="en-US" sz="2200" dirty="0">
              <a:solidFill>
                <a:srgbClr val="000000"/>
              </a:solidFill>
              <a:sym typeface="Wingdings" panose="05000000000000000000" pitchFamily="2" charset="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Slide Number Placeholder 5">
            <a:extLst>
              <a:ext uri="{FF2B5EF4-FFF2-40B4-BE49-F238E27FC236}">
                <a16:creationId xmlns:a16="http://schemas.microsoft.com/office/drawing/2014/main" id="{DC65A7A4-D247-44F9-83EB-38B31B0FB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F02B08E-AC81-427C-B86A-F27E61111A6B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vi-VN" altLang="en-US" sz="1400"/>
          </a:p>
        </p:txBody>
      </p:sp>
      <p:sp>
        <p:nvSpPr>
          <p:cNvPr id="9220" name="Rectangle 2">
            <a:extLst>
              <a:ext uri="{FF2B5EF4-FFF2-40B4-BE49-F238E27FC236}">
                <a16:creationId xmlns:a16="http://schemas.microsoft.com/office/drawing/2014/main" id="{3B982433-D880-4160-8C86-ACC4D49829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Symbol table</a:t>
            </a:r>
            <a:endParaRPr lang="vi-VN" altLang="en-US"/>
          </a:p>
        </p:txBody>
      </p:sp>
      <p:sp>
        <p:nvSpPr>
          <p:cNvPr id="9221" name="Rectangle 3">
            <a:extLst>
              <a:ext uri="{FF2B5EF4-FFF2-40B4-BE49-F238E27FC236}">
                <a16:creationId xmlns:a16="http://schemas.microsoft.com/office/drawing/2014/main" id="{EFA09E16-EA08-4732-BA29-5F84C0649874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altLang="en-US" sz="2700"/>
              <a:t>It maintains all declarations and their attributes</a:t>
            </a:r>
          </a:p>
          <a:p>
            <a:pPr lvl="1" eaLnBrk="1" hangingPunct="1"/>
            <a:r>
              <a:rPr lang="en-US" altLang="en-US" sz="2200"/>
              <a:t>Constants: {name, type, value}</a:t>
            </a:r>
          </a:p>
          <a:p>
            <a:pPr lvl="1" eaLnBrk="1" hangingPunct="1"/>
            <a:r>
              <a:rPr lang="en-US" altLang="en-US" sz="2200"/>
              <a:t>Types: {name, actual type}</a:t>
            </a:r>
          </a:p>
          <a:p>
            <a:pPr lvl="1" eaLnBrk="1" hangingPunct="1"/>
            <a:r>
              <a:rPr lang="en-US" altLang="en-US" sz="2200"/>
              <a:t>Variables: {name, type}</a:t>
            </a:r>
          </a:p>
          <a:p>
            <a:pPr lvl="1" eaLnBrk="1" hangingPunct="1"/>
            <a:r>
              <a:rPr lang="en-US" altLang="en-US" sz="2200"/>
              <a:t>Functions: {name, parameters, return type, local declarations}</a:t>
            </a:r>
          </a:p>
          <a:p>
            <a:pPr lvl="1" eaLnBrk="1" hangingPunct="1"/>
            <a:r>
              <a:rPr lang="en-US" altLang="en-US" sz="2200"/>
              <a:t>Procedures: {name, parameters, local declarations)</a:t>
            </a:r>
          </a:p>
          <a:p>
            <a:pPr lvl="1" eaLnBrk="1" hangingPunct="1"/>
            <a:r>
              <a:rPr lang="en-US" altLang="en-US" sz="2200"/>
              <a:t>Parameters: {name, type, call by value/call by reference}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7F3263E1-1694-4129-B56F-6BBAB8A130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Checking declared type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0E05E005-7FAD-48A0-99BE-61A969140884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Performed when there is a reference to a type, </a:t>
            </a:r>
            <a:r>
              <a:rPr lang="en-US" altLang="en-US" sz="2400" dirty="0" err="1">
                <a:solidFill>
                  <a:srgbClr val="000000"/>
                </a:solidFill>
              </a:rPr>
              <a:t>e.g</a:t>
            </a:r>
            <a:r>
              <a:rPr lang="en-US" altLang="en-US" sz="2400" dirty="0">
                <a:solidFill>
                  <a:srgbClr val="000000"/>
                </a:solidFill>
              </a:rPr>
              <a:t>: when </a:t>
            </a:r>
            <a:r>
              <a:rPr lang="en-US" altLang="en-US" sz="2400" dirty="0" err="1">
                <a:solidFill>
                  <a:srgbClr val="000000"/>
                </a:solidFill>
              </a:rPr>
              <a:t>analysing</a:t>
            </a:r>
            <a:r>
              <a:rPr lang="en-US" altLang="en-US" sz="2400" dirty="0">
                <a:solidFill>
                  <a:srgbClr val="000000"/>
                </a:solidFill>
              </a:rPr>
              <a:t> a type in function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compileType</a:t>
            </a:r>
            <a:endParaRPr lang="en-US" alt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If a type is not declared in current block, search in outer blocks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The actual type of </a:t>
            </a:r>
            <a:r>
              <a:rPr lang="en-US" altLang="en-US" sz="2400" dirty="0" err="1">
                <a:solidFill>
                  <a:srgbClr val="000000"/>
                </a:solidFill>
              </a:rPr>
              <a:t>refered</a:t>
            </a:r>
            <a:r>
              <a:rPr lang="en-US" altLang="en-US" sz="2400" dirty="0">
                <a:solidFill>
                  <a:srgbClr val="000000"/>
                </a:solidFill>
              </a:rPr>
              <a:t> type name will be used to create the type we are dealing with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Share type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Do not share type </a:t>
            </a:r>
            <a:r>
              <a:rPr lang="en-US" altLang="en-US" sz="2400" dirty="0">
                <a:solidFill>
                  <a:srgbClr val="000000"/>
                </a:solidFill>
                <a:sym typeface="Wingdings" panose="05000000000000000000" pitchFamily="2" charset="2"/>
              </a:rPr>
              <a:t>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duplicateType</a:t>
            </a:r>
            <a:endParaRPr lang="en-US" alt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E23AE615-8A2D-418F-94A3-30FECDED1E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Checking declared variable</a:t>
            </a: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F6C25747-87D5-4405-BACB-325D39227B8D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Performed when there is a reference to a variable, </a:t>
            </a:r>
            <a:r>
              <a:rPr lang="en-US" altLang="en-US" sz="2400" dirty="0" err="1">
                <a:solidFill>
                  <a:srgbClr val="000000"/>
                </a:solidFill>
              </a:rPr>
              <a:t>e.g</a:t>
            </a:r>
            <a:r>
              <a:rPr lang="en-US" altLang="en-US" sz="2400" dirty="0">
                <a:solidFill>
                  <a:srgbClr val="000000"/>
                </a:solidFill>
              </a:rPr>
              <a:t>:</a:t>
            </a:r>
          </a:p>
          <a:p>
            <a:pPr lvl="1" eaLnBrk="1" hangingPunct="1">
              <a:lnSpc>
                <a:spcPct val="150000"/>
              </a:lnSpc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In for statement</a:t>
            </a:r>
          </a:p>
          <a:p>
            <a:pPr lvl="1" eaLnBrk="1" hangingPunct="1">
              <a:lnSpc>
                <a:spcPct val="150000"/>
              </a:lnSpc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When </a:t>
            </a:r>
            <a:r>
              <a:rPr lang="en-US" altLang="en-US" sz="2400" dirty="0" err="1">
                <a:solidFill>
                  <a:srgbClr val="000000"/>
                </a:solidFill>
              </a:rPr>
              <a:t>analysing</a:t>
            </a:r>
            <a:r>
              <a:rPr lang="en-US" altLang="en-US" sz="2400" dirty="0">
                <a:solidFill>
                  <a:srgbClr val="000000"/>
                </a:solidFill>
              </a:rPr>
              <a:t> factor</a:t>
            </a:r>
          </a:p>
          <a:p>
            <a:pPr eaLnBrk="1" hangingPunct="1">
              <a:lnSpc>
                <a:spcPct val="150000"/>
              </a:lnSpc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If a variable is not declared in current block, search in outer blocks.</a:t>
            </a:r>
            <a:endParaRPr lang="en-US" alt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2F2355EF-92D9-47F1-9081-E0E077DC6C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Checking declared LHS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EAE41373-4928-4EE7-9523-BC31C46D05C5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An identifier that appears in the left-hand side of an assign statement or in a factor possibly is: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Current function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A declared variable</a:t>
            </a:r>
          </a:p>
          <a:p>
            <a:pPr lvl="2" eaLnBrk="1" hangingPunct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If the variable’s type is array type, the array index must follow the variable’s name.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Variable is different from parameters and current function.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BDBCC319-ED38-4EB5-A067-1649A1D462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Checking a declared procedure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8F8FB7E2-8389-4F73-BCFE-7C2EC919E9B7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Performed when a procedure is referred, </a:t>
            </a:r>
            <a:r>
              <a:rPr lang="en-US" altLang="en-US" sz="2400" dirty="0" err="1">
                <a:solidFill>
                  <a:srgbClr val="000000"/>
                </a:solidFill>
              </a:rPr>
              <a:t>e.g</a:t>
            </a:r>
            <a:r>
              <a:rPr lang="en-US" altLang="en-US" sz="2400" dirty="0">
                <a:solidFill>
                  <a:srgbClr val="000000"/>
                </a:solidFill>
              </a:rPr>
              <a:t>:</a:t>
            </a:r>
          </a:p>
          <a:p>
            <a:pPr lvl="1" eaLnBrk="1" hangingPunct="1">
              <a:spcBef>
                <a:spcPts val="775"/>
              </a:spcBef>
              <a:buClr>
                <a:srgbClr val="000000"/>
              </a:buClr>
              <a:buSzPct val="70000"/>
            </a:pPr>
            <a:r>
              <a:rPr lang="en-US" altLang="en-US" sz="2400" dirty="0">
                <a:solidFill>
                  <a:srgbClr val="000000"/>
                </a:solidFill>
              </a:rPr>
              <a:t>In CALL statement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If a procedure is not declared in current block, search in outer blocks.</a:t>
            </a:r>
          </a:p>
          <a:p>
            <a:pPr eaLnBrk="1" hangingPunct="1"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Global procedures: WRITEI, WRITEC, WRITELN</a:t>
            </a:r>
            <a:endParaRPr lang="en-US" alt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DAE2A8DB-1026-4FC6-8DC2-C11979EF92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List of error codes</a:t>
            </a:r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C596EE66-2B45-45CC-B114-C941E8E9ABF8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ERR_UNDECLARED_IDENT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ERR_UNDECLARED_CONSTANT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ERR_UNDECLARED_TYPE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ERR_UNDECLARED_VARIABLE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ERR_UNDECLARED_FUNCTION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ERR_UNDECLARED_PROCEDURE</a:t>
            </a:r>
          </a:p>
          <a:p>
            <a:pPr>
              <a:spcBef>
                <a:spcPts val="775"/>
              </a:spcBef>
              <a:buClr>
                <a:srgbClr val="000000"/>
              </a:buClr>
            </a:pPr>
            <a:r>
              <a:rPr lang="en-US" altLang="en-US" sz="2400" dirty="0">
                <a:solidFill>
                  <a:srgbClr val="000000"/>
                </a:solidFill>
              </a:rPr>
              <a:t>ERR_DUPLICATE_IDENT</a:t>
            </a:r>
            <a:endParaRPr lang="en-US" alt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ext Box 1">
            <a:extLst>
              <a:ext uri="{FF2B5EF4-FFF2-40B4-BE49-F238E27FC236}">
                <a16:creationId xmlns:a16="http://schemas.microsoft.com/office/drawing/2014/main" id="{01F5C966-E220-85BC-CE68-F5AAAE3343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533400"/>
            <a:ext cx="76962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b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Clr>
                <a:srgbClr val="336666"/>
              </a:buClr>
              <a:buFont typeface="Arial Black" panose="020B0A04020102020204" pitchFamily="34" charset="0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Object* 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lookupObject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(char *name)</a:t>
            </a:r>
          </a:p>
        </p:txBody>
      </p:sp>
      <p:sp>
        <p:nvSpPr>
          <p:cNvPr id="56323" name="Text Box 2">
            <a:extLst>
              <a:ext uri="{FF2B5EF4-FFF2-40B4-BE49-F238E27FC236}">
                <a16:creationId xmlns:a16="http://schemas.microsoft.com/office/drawing/2014/main" id="{9EDD93D1-955B-A6A1-1640-93356B7465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2475" y="1828800"/>
            <a:ext cx="7696200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98513" indent="-341313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  Scope* scope = 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symtab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currentScope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Object* obj;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while (scope != NULL) {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obj = 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findObject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(scope-&gt;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objList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name);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if (obj != NULL) return obj;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scope = scope-&gt;outer;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obj = 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findObject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symtab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altLang="en-US" sz="18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globalObjectList</a:t>
            </a: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name);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if (obj != NULL) return obj;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return NULL;</a:t>
            </a:r>
          </a:p>
          <a:p>
            <a:pPr eaLnBrk="1" hangingPunct="1">
              <a:lnSpc>
                <a:spcPct val="100000"/>
              </a:lnSpc>
              <a:spcBef>
                <a:spcPts val="775"/>
              </a:spcBef>
              <a:buClr>
                <a:srgbClr val="000000"/>
              </a:buClr>
              <a:buSzPct val="70000"/>
              <a:buFont typeface="Wingdings" panose="05000000000000000000" pitchFamily="2" charset="2"/>
              <a:buNone/>
            </a:pPr>
            <a:r>
              <a:rPr lang="en-US" altLang="en-US" sz="18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56324" name="Text Box 4">
            <a:extLst>
              <a:ext uri="{FF2B5EF4-FFF2-40B4-BE49-F238E27FC236}">
                <a16:creationId xmlns:a16="http://schemas.microsoft.com/office/drawing/2014/main" id="{9FE01C20-7175-8C3C-8574-A37C454C34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5146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6pPr>
            <a:lvl7pPr marL="29718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7pPr>
            <a:lvl8pPr marL="34290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8pPr>
            <a:lvl9pPr marL="3886200" indent="-228600" defTabSz="4572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Font typeface="Arial" panose="020B0604020202020204" pitchFamily="34" charset="0"/>
              <a:buNone/>
            </a:pPr>
            <a:fld id="{14AF44F9-77D5-4D7A-81B2-9F7E272A302A}" type="slidenum">
              <a:rPr lang="vi-VN" altLang="en-US"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 eaLnBrk="1" hangingPunct="1">
                <a:lnSpc>
                  <a:spcPct val="100000"/>
                </a:lnSpc>
                <a:spcBef>
                  <a:spcPct val="0"/>
                </a:spcBef>
                <a:buClr>
                  <a:srgbClr val="000000"/>
                </a:buClr>
                <a:buFont typeface="Arial" panose="020B0604020202020204" pitchFamily="34" charset="0"/>
                <a:buNone/>
              </a:pPr>
              <a:t>35</a:t>
            </a:fld>
            <a:endParaRPr lang="vi-VN" altLang="en-US" sz="140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F48FD1-B6EC-8237-8723-519F3D01C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</a:t>
            </a:r>
            <a:r>
              <a:rPr lang="en-US" dirty="0" err="1"/>
              <a:t>lookupObject</a:t>
            </a:r>
            <a:r>
              <a:rPr lang="en-US" dirty="0"/>
              <a:t>: Most closely scope rule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C0AA0303-83C0-4AC0-B50D-573E1FE261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Project organization</a:t>
            </a:r>
          </a:p>
        </p:txBody>
      </p:sp>
      <p:graphicFrame>
        <p:nvGraphicFramePr>
          <p:cNvPr id="102466" name="Group 66">
            <a:extLst>
              <a:ext uri="{FF2B5EF4-FFF2-40B4-BE49-F238E27FC236}">
                <a16:creationId xmlns:a16="http://schemas.microsoft.com/office/drawing/2014/main" id="{7690440C-541C-4DF7-8B91-F91E9A9636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05487"/>
              </p:ext>
            </p:extLst>
          </p:nvPr>
        </p:nvGraphicFramePr>
        <p:xfrm>
          <a:off x="518319" y="1205704"/>
          <a:ext cx="8107362" cy="4446592"/>
        </p:xfrm>
        <a:graphic>
          <a:graphicData uri="http://schemas.openxmlformats.org/drawingml/2006/table">
            <a:tbl>
              <a:tblPr/>
              <a:tblGrid>
                <a:gridCol w="682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5116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73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cs typeface="Arial" charset="0"/>
                        </a:rPr>
                        <a:t>#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cs typeface="Arial" charset="0"/>
                        </a:rPr>
                        <a:t>Filename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CC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cs typeface="Arial" charset="0"/>
                        </a:rPr>
                        <a:t>Task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CC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Makefile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Project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2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scanner.c, scanner.h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Token reader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3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reader.h, reader.c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Read character from source file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4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charcode.h, charcode.c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Classify character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5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token.h, token.c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Recognize and classify token, keywords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6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error.h, error.c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Manage error types and messages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57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7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parser.c, parser.h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Parse programming structure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57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8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debug.c, debug.h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Debugging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9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symtab.c symtab.h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Symbol table construction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10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semantics.c. semantics.h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Analyse the program’s semantic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7F6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150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11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main.c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Main program</a:t>
                      </a:r>
                    </a:p>
                  </a:txBody>
                  <a:tcPr marT="45723" marB="45723" horzOverflow="overflow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BE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Slide Number Placeholder 5">
            <a:extLst>
              <a:ext uri="{FF2B5EF4-FFF2-40B4-BE49-F238E27FC236}">
                <a16:creationId xmlns:a16="http://schemas.microsoft.com/office/drawing/2014/main" id="{C0F09935-0904-408A-837E-D9045BBF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2ECAA0B9-1356-4FC5-98FB-116D562D2BCF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vi-VN" altLang="en-US" sz="1400"/>
          </a:p>
        </p:txBody>
      </p:sp>
      <p:sp>
        <p:nvSpPr>
          <p:cNvPr id="10244" name="Rectangle 2">
            <a:extLst>
              <a:ext uri="{FF2B5EF4-FFF2-40B4-BE49-F238E27FC236}">
                <a16:creationId xmlns:a16="http://schemas.microsoft.com/office/drawing/2014/main" id="{75042260-7013-457F-B0C1-F361DB85AC4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Symbol table</a:t>
            </a:r>
            <a:endParaRPr lang="vi-VN" altLang="en-US"/>
          </a:p>
        </p:txBody>
      </p:sp>
      <p:sp>
        <p:nvSpPr>
          <p:cNvPr id="10245" name="Rectangle 3">
            <a:extLst>
              <a:ext uri="{FF2B5EF4-FFF2-40B4-BE49-F238E27FC236}">
                <a16:creationId xmlns:a16="http://schemas.microsoft.com/office/drawing/2014/main" id="{26A9CB60-BD76-43B3-BC6F-7C99C750B41B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altLang="en-US" sz="2700" dirty="0"/>
              <a:t>In a KPL compiler, the symbol table is represented as a hierarchical structure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BA5C54B-7FC6-4391-813D-BB3FAB5637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01509" y="2269331"/>
            <a:ext cx="3744913" cy="3462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PROGRAM test;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CONST c = 100;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TYPE t = Integer;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VAR v : t;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FUNCTION f(x : t) : t;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  VAR y : t;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BEGIN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  y := x + 1;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  f := y;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END;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endParaRPr lang="en-US" sz="1400" b="1" kern="0" dirty="0">
              <a:latin typeface="Courier New" pitchFamily="49" charset="0"/>
              <a:cs typeface="+mn-cs"/>
            </a:endParaRP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BEGIN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  v := 1;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  Call </a:t>
            </a:r>
            <a:r>
              <a:rPr lang="en-US" sz="1400" b="1" kern="0" dirty="0" err="1">
                <a:latin typeface="Courier New" pitchFamily="49" charset="0"/>
                <a:cs typeface="+mn-cs"/>
              </a:rPr>
              <a:t>WriteI</a:t>
            </a:r>
            <a:r>
              <a:rPr lang="en-US" sz="1400" b="1" kern="0" dirty="0">
                <a:latin typeface="Courier New" pitchFamily="49" charset="0"/>
                <a:cs typeface="+mn-cs"/>
              </a:rPr>
              <a:t> (f(v));</a:t>
            </a:r>
          </a:p>
          <a:p>
            <a:pPr marL="342900" indent="-342900" eaLnBrk="1" hangingPunct="1">
              <a:lnSpc>
                <a:spcPct val="80000"/>
              </a:lnSpc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en-US" sz="1400" b="1" kern="0" dirty="0">
                <a:latin typeface="Courier New" pitchFamily="49" charset="0"/>
                <a:cs typeface="+mn-cs"/>
              </a:rPr>
              <a:t>END.</a:t>
            </a:r>
            <a:endParaRPr lang="vi-VN" sz="1400" kern="0" dirty="0">
              <a:latin typeface="Courier New" pitchFamily="49" charset="0"/>
              <a:cs typeface="+mn-cs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3957E7B-8FED-42DA-A064-7A4C174B8D40}"/>
              </a:ext>
            </a:extLst>
          </p:cNvPr>
          <p:cNvSpPr/>
          <p:nvPr/>
        </p:nvSpPr>
        <p:spPr>
          <a:xfrm>
            <a:off x="5760101" y="2571750"/>
            <a:ext cx="1285875" cy="28575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200" dirty="0" err="1">
                <a:solidFill>
                  <a:schemeClr val="tx1"/>
                </a:solidFill>
              </a:rPr>
              <a:t>test:PRG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EC6740-FB9D-46F1-AB22-081E10CD8A99}"/>
              </a:ext>
            </a:extLst>
          </p:cNvPr>
          <p:cNvSpPr/>
          <p:nvPr/>
        </p:nvSpPr>
        <p:spPr>
          <a:xfrm>
            <a:off x="6188726" y="3000375"/>
            <a:ext cx="1357313" cy="28575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200" dirty="0">
                <a:solidFill>
                  <a:schemeClr val="tx1"/>
                </a:solidFill>
              </a:rPr>
              <a:t>c: CST = 100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62D6A10-E299-4E60-A1E7-92EEFD909CA4}"/>
              </a:ext>
            </a:extLst>
          </p:cNvPr>
          <p:cNvSpPr/>
          <p:nvPr/>
        </p:nvSpPr>
        <p:spPr>
          <a:xfrm>
            <a:off x="6188726" y="3429000"/>
            <a:ext cx="1357313" cy="28575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200" dirty="0">
                <a:solidFill>
                  <a:schemeClr val="tx1"/>
                </a:solidFill>
              </a:rPr>
              <a:t>t : TY = INT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440F7D3-65E6-461F-B425-DBDBA9A0DC69}"/>
              </a:ext>
            </a:extLst>
          </p:cNvPr>
          <p:cNvSpPr/>
          <p:nvPr/>
        </p:nvSpPr>
        <p:spPr>
          <a:xfrm>
            <a:off x="6188726" y="3857625"/>
            <a:ext cx="1357313" cy="28575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200" dirty="0">
                <a:solidFill>
                  <a:schemeClr val="tx1"/>
                </a:solidFill>
              </a:rPr>
              <a:t>v: VAR : INT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884C645-CD29-4B04-9E4C-8E339FC8064B}"/>
              </a:ext>
            </a:extLst>
          </p:cNvPr>
          <p:cNvSpPr/>
          <p:nvPr/>
        </p:nvSpPr>
        <p:spPr>
          <a:xfrm>
            <a:off x="6188726" y="4286250"/>
            <a:ext cx="1643063" cy="357187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200" dirty="0">
                <a:solidFill>
                  <a:schemeClr val="tx1"/>
                </a:solidFill>
              </a:rPr>
              <a:t>f : FN: INT </a:t>
            </a:r>
            <a:r>
              <a:rPr lang="en-US" sz="1200" dirty="0">
                <a:solidFill>
                  <a:schemeClr val="tx1"/>
                </a:solidFill>
                <a:sym typeface="Symbol"/>
              </a:rPr>
              <a:t> INT</a:t>
            </a:r>
            <a:endParaRPr lang="en-US" sz="1200" dirty="0">
              <a:solidFill>
                <a:schemeClr val="tx1"/>
              </a:solidFill>
            </a:endParaRPr>
          </a:p>
          <a:p>
            <a:pPr algn="ctr" eaLnBrk="1" hangingPunct="1">
              <a:defRPr/>
            </a:pP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4F8E251-A1A0-47C3-938A-40D690AFEBCF}"/>
              </a:ext>
            </a:extLst>
          </p:cNvPr>
          <p:cNvSpPr/>
          <p:nvPr/>
        </p:nvSpPr>
        <p:spPr>
          <a:xfrm>
            <a:off x="6688789" y="4786312"/>
            <a:ext cx="1357312" cy="28575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200" dirty="0">
                <a:solidFill>
                  <a:schemeClr val="tx1"/>
                </a:solidFill>
              </a:rPr>
              <a:t>x :  PAR : INT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96D8A40-C481-445E-AF3D-F737A01A7CB2}"/>
              </a:ext>
            </a:extLst>
          </p:cNvPr>
          <p:cNvSpPr/>
          <p:nvPr/>
        </p:nvSpPr>
        <p:spPr>
          <a:xfrm>
            <a:off x="6688789" y="5214937"/>
            <a:ext cx="1357312" cy="285750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sz="1200" dirty="0">
                <a:solidFill>
                  <a:schemeClr val="tx1"/>
                </a:solidFill>
              </a:rPr>
              <a:t>y :  VAR : INT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250C838-CC80-4C7B-A014-219C2F789FC8}"/>
              </a:ext>
            </a:extLst>
          </p:cNvPr>
          <p:cNvCxnSpPr/>
          <p:nvPr/>
        </p:nvCxnSpPr>
        <p:spPr>
          <a:xfrm rot="5400000">
            <a:off x="5079858" y="3679031"/>
            <a:ext cx="1644650" cy="1587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3A2E4BB-11FC-47F0-A128-03434B28863F}"/>
              </a:ext>
            </a:extLst>
          </p:cNvPr>
          <p:cNvCxnSpPr>
            <a:endCxn id="9" idx="1"/>
          </p:cNvCxnSpPr>
          <p:nvPr/>
        </p:nvCxnSpPr>
        <p:spPr>
          <a:xfrm>
            <a:off x="5902976" y="3143250"/>
            <a:ext cx="285750" cy="15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FB68E95-A5E8-48D7-9DAE-3F73BF875816}"/>
              </a:ext>
            </a:extLst>
          </p:cNvPr>
          <p:cNvCxnSpPr/>
          <p:nvPr/>
        </p:nvCxnSpPr>
        <p:spPr>
          <a:xfrm>
            <a:off x="5902976" y="3571875"/>
            <a:ext cx="285750" cy="15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0B57001-378A-465E-B9D8-EB34BEABA027}"/>
              </a:ext>
            </a:extLst>
          </p:cNvPr>
          <p:cNvCxnSpPr/>
          <p:nvPr/>
        </p:nvCxnSpPr>
        <p:spPr>
          <a:xfrm>
            <a:off x="5902976" y="4000500"/>
            <a:ext cx="285750" cy="15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4ACF600-FB4C-4A0A-A20A-3FD2012065E7}"/>
              </a:ext>
            </a:extLst>
          </p:cNvPr>
          <p:cNvCxnSpPr/>
          <p:nvPr/>
        </p:nvCxnSpPr>
        <p:spPr>
          <a:xfrm>
            <a:off x="5902976" y="4500562"/>
            <a:ext cx="28575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5A1515A-9295-4B96-905B-2F4F147C8D5B}"/>
              </a:ext>
            </a:extLst>
          </p:cNvPr>
          <p:cNvCxnSpPr/>
          <p:nvPr/>
        </p:nvCxnSpPr>
        <p:spPr>
          <a:xfrm rot="5400000">
            <a:off x="6046645" y="5001419"/>
            <a:ext cx="714375" cy="158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0B2F758-12D4-4C2B-9543-1BBDB17B1445}"/>
              </a:ext>
            </a:extLst>
          </p:cNvPr>
          <p:cNvCxnSpPr/>
          <p:nvPr/>
        </p:nvCxnSpPr>
        <p:spPr>
          <a:xfrm>
            <a:off x="6403039" y="4929187"/>
            <a:ext cx="28575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261A94A-7DE0-4F43-9CEB-5D580E372766}"/>
              </a:ext>
            </a:extLst>
          </p:cNvPr>
          <p:cNvCxnSpPr/>
          <p:nvPr/>
        </p:nvCxnSpPr>
        <p:spPr>
          <a:xfrm>
            <a:off x="6403039" y="5357812"/>
            <a:ext cx="28575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Slide Number Placeholder 5">
            <a:extLst>
              <a:ext uri="{FF2B5EF4-FFF2-40B4-BE49-F238E27FC236}">
                <a16:creationId xmlns:a16="http://schemas.microsoft.com/office/drawing/2014/main" id="{48DDA633-69F7-40F7-A7F3-DC840E571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705B3535-8DA1-44A2-950B-D2D3FFBCB6B1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vi-VN" altLang="en-US" sz="1400"/>
          </a:p>
        </p:txBody>
      </p:sp>
      <p:sp>
        <p:nvSpPr>
          <p:cNvPr id="11268" name="Rectangle 2">
            <a:extLst>
              <a:ext uri="{FF2B5EF4-FFF2-40B4-BE49-F238E27FC236}">
                <a16:creationId xmlns:a16="http://schemas.microsoft.com/office/drawing/2014/main" id="{AD04DD1D-5B33-47B0-B271-5AB096BC99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Symbol table implementation</a:t>
            </a:r>
            <a:endParaRPr lang="vi-VN" altLang="en-US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ADC2CEE-FE55-47C8-BFD0-5D4FF9977E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1987" y="1573212"/>
            <a:ext cx="7696200" cy="941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 eaLnBrk="1" hangingPunct="1">
              <a:spcBef>
                <a:spcPct val="20000"/>
              </a:spcBef>
              <a:buClr>
                <a:schemeClr val="bg2"/>
              </a:buClr>
              <a:buSzPct val="70000"/>
              <a:buFont typeface="Wingdings" pitchFamily="2" charset="2"/>
              <a:buChar char="l"/>
              <a:defRPr/>
            </a:pPr>
            <a:r>
              <a:rPr lang="en-US" sz="2700" kern="0" dirty="0">
                <a:latin typeface="+mn-lt"/>
                <a:cs typeface="+mn-cs"/>
              </a:rPr>
              <a:t>Elements of the symbol table</a:t>
            </a:r>
          </a:p>
        </p:txBody>
      </p:sp>
      <p:sp>
        <p:nvSpPr>
          <p:cNvPr id="11270" name="Text Box 4">
            <a:extLst>
              <a:ext uri="{FF2B5EF4-FFF2-40B4-BE49-F238E27FC236}">
                <a16:creationId xmlns:a16="http://schemas.microsoft.com/office/drawing/2014/main" id="{A4264D96-5860-428A-B850-C3370F9212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19483" y="2348879"/>
            <a:ext cx="4495800" cy="361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 defTabSz="4572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45720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4572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4572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4572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// Scope of a block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struct Scope_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// List of block’s objects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ObjectNode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objList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  // Function, procedure or program that 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  //block belongs to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Object *owner;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// Outer scope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struct Scope_ *outer;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</p:txBody>
      </p:sp>
      <p:sp>
        <p:nvSpPr>
          <p:cNvPr id="11271" name="Text Box 6">
            <a:extLst>
              <a:ext uri="{FF2B5EF4-FFF2-40B4-BE49-F238E27FC236}">
                <a16:creationId xmlns:a16="http://schemas.microsoft.com/office/drawing/2014/main" id="{FB0115EF-7D64-41A7-8D0B-674DE70813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603" y="2348880"/>
            <a:ext cx="3709987" cy="361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 defTabSz="4572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45720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4572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4572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4572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// symbol table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struct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SymTab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// main program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Object* program;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  // current scope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Scope*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currentScope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// Global objects such as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  // WRITEI, WRITEC, WRITELN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  // READI, READC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ObjectNode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globalObjectList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Slide Number Placeholder 5">
            <a:extLst>
              <a:ext uri="{FF2B5EF4-FFF2-40B4-BE49-F238E27FC236}">
                <a16:creationId xmlns:a16="http://schemas.microsoft.com/office/drawing/2014/main" id="{7B41326B-C130-4BE3-A730-453E37D06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92665609-0102-479A-9B6D-918A14596ADA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vi-VN" altLang="en-US" sz="1400"/>
          </a:p>
        </p:txBody>
      </p:sp>
      <p:sp>
        <p:nvSpPr>
          <p:cNvPr id="12292" name="Rectangle 2">
            <a:extLst>
              <a:ext uri="{FF2B5EF4-FFF2-40B4-BE49-F238E27FC236}">
                <a16:creationId xmlns:a16="http://schemas.microsoft.com/office/drawing/2014/main" id="{BACEDD5A-109D-4C12-BCA0-3D53FE7F26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Symbol table implementation</a:t>
            </a:r>
            <a:endParaRPr lang="vi-VN" altLang="en-US"/>
          </a:p>
        </p:txBody>
      </p:sp>
      <p:sp>
        <p:nvSpPr>
          <p:cNvPr id="12293" name="Rectangle 3">
            <a:extLst>
              <a:ext uri="{FF2B5EF4-FFF2-40B4-BE49-F238E27FC236}">
                <a16:creationId xmlns:a16="http://schemas.microsoft.com/office/drawing/2014/main" id="{BC9C75C8-ECAA-4FCD-96D7-430778717D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2" y="1411850"/>
            <a:ext cx="7696200" cy="417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400" dirty="0">
                <a:solidFill>
                  <a:srgbClr val="000000"/>
                </a:solidFill>
              </a:rPr>
              <a:t>Symbol table has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currentScope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cs typeface="Courier New" panose="02070309020205020404" pitchFamily="49" charset="0"/>
              </a:rPr>
              <a:t>tell current block</a:t>
            </a:r>
            <a:endParaRPr lang="en-US" alt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400" dirty="0">
                <a:solidFill>
                  <a:srgbClr val="000000"/>
                </a:solidFill>
              </a:rPr>
              <a:t>Update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currentScope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</a:rPr>
              <a:t>whenever beginning parsing a procedure/function</a:t>
            </a:r>
            <a:endParaRPr lang="en-US" alt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Arial" panose="020B0604020202020204" pitchFamily="34" charset="0"/>
              <a:buNone/>
            </a:pP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enterBlock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(Scope* scope);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400" dirty="0">
                <a:solidFill>
                  <a:srgbClr val="000000"/>
                </a:solidFill>
              </a:rPr>
              <a:t>Return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</a:rPr>
              <a:t>currentScope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</a:rPr>
              <a:t>to outer block </a:t>
            </a:r>
            <a:r>
              <a:rPr lang="en-US" altLang="en-US" sz="2400" dirty="0" err="1">
                <a:solidFill>
                  <a:srgbClr val="000000"/>
                </a:solidFill>
              </a:rPr>
              <a:t>whener</a:t>
            </a:r>
            <a:r>
              <a:rPr lang="en-US" altLang="en-US" sz="2400" dirty="0">
                <a:solidFill>
                  <a:srgbClr val="000000"/>
                </a:solidFill>
              </a:rPr>
              <a:t> a procedure/function has been </a:t>
            </a:r>
            <a:r>
              <a:rPr lang="en-US" altLang="en-US" sz="2400" dirty="0" err="1">
                <a:solidFill>
                  <a:srgbClr val="000000"/>
                </a:solidFill>
              </a:rPr>
              <a:t>analysed</a:t>
            </a:r>
            <a:endParaRPr lang="en-US" altLang="en-US" sz="2400" dirty="0">
              <a:solidFill>
                <a:srgbClr val="000000"/>
              </a:solidFill>
            </a:endParaRP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Arial" panose="020B0604020202020204" pitchFamily="34" charset="0"/>
              <a:buNone/>
            </a:pP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exitBlock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(void);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400" dirty="0">
                <a:solidFill>
                  <a:srgbClr val="000000"/>
                </a:solidFill>
              </a:rPr>
              <a:t>Declare a new object in current block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Arial" panose="020B0604020202020204" pitchFamily="34" charset="0"/>
              <a:buNone/>
            </a:pP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void </a:t>
            </a:r>
            <a:r>
              <a:rPr lang="en-US" altLang="en-US" sz="24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declareObject</a:t>
            </a:r>
            <a:r>
              <a:rPr lang="en-US" altLang="en-US" sz="24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(Object* obj);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Arial" panose="020B0604020202020204" pitchFamily="34" charset="0"/>
              <a:buNone/>
            </a:pPr>
            <a:endParaRPr lang="en-US" altLang="en-US" sz="2400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29E06850-4AB1-4197-A6AF-AD878A844A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Constant and Type</a:t>
            </a:r>
          </a:p>
        </p:txBody>
      </p:sp>
      <p:sp>
        <p:nvSpPr>
          <p:cNvPr id="13315" name="Text Box 4">
            <a:extLst>
              <a:ext uri="{FF2B5EF4-FFF2-40B4-BE49-F238E27FC236}">
                <a16:creationId xmlns:a16="http://schemas.microsoft.com/office/drawing/2014/main" id="{A988727D-C8D5-4493-B3F3-F59CCFE327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8703" y="1290787"/>
            <a:ext cx="4010025" cy="421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 defTabSz="4572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45720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4572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4572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4572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// Constant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struct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ConstantValue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enum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TypeClass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type;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union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int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intValue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  char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charValue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};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</p:txBody>
      </p:sp>
      <p:sp>
        <p:nvSpPr>
          <p:cNvPr id="13316" name="Text Box 6">
            <a:extLst>
              <a:ext uri="{FF2B5EF4-FFF2-40B4-BE49-F238E27FC236}">
                <a16:creationId xmlns:a16="http://schemas.microsoft.com/office/drawing/2014/main" id="{CA85874B-6CAB-4509-BCE7-3A313E84DC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9552" y="1322387"/>
            <a:ext cx="3405187" cy="421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 defTabSz="4572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45720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4572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4572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4572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C00000"/>
                </a:solidFill>
                <a:latin typeface="Courier New" panose="02070309020205020404" pitchFamily="49" charset="0"/>
              </a:rPr>
              <a:t>// Type classification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enum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TypeClass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TP_INT,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TP_CHAR,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TP_ARRAY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struct Type_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enum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TypeClass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typeClass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// Use for type Array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int 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arraySize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  struct Type_ *</a:t>
            </a:r>
            <a:r>
              <a:rPr lang="en-US" altLang="en-US" sz="1600" b="1" dirty="0" err="1">
                <a:solidFill>
                  <a:srgbClr val="000000"/>
                </a:solidFill>
                <a:latin typeface="Courier New" panose="02070309020205020404" pitchFamily="49" charset="0"/>
              </a:rPr>
              <a:t>elementType</a:t>
            </a: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 dirty="0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en-US" altLang="en-US" sz="1600" b="1" dirty="0">
              <a:solidFill>
                <a:srgbClr val="000000"/>
              </a:solidFill>
              <a:latin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A036F664-2508-4FB7-9861-7E7EE25FB5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Constant and Type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C7D9BC22-172F-4E1E-949B-C088EAFE3E1D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To make type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Type* makeIntType(void);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Type* makeCharType(void);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Type* makeArrayType(int arraySize, Type* elementType);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18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Type* duplicateType(Type* type)</a:t>
            </a:r>
          </a:p>
          <a:p>
            <a:pPr eaLnBrk="1" hangingPunct="1">
              <a:spcBef>
                <a:spcPts val="675"/>
              </a:spcBef>
              <a:buClr>
                <a:srgbClr val="CCCC99"/>
              </a:buClr>
              <a:buFont typeface="Wingdings" panose="05000000000000000000" pitchFamily="2" charset="2"/>
              <a:buChar char=""/>
            </a:pPr>
            <a:r>
              <a:rPr lang="en-US" altLang="en-US" sz="2700">
                <a:solidFill>
                  <a:srgbClr val="000000"/>
                </a:solidFill>
              </a:rPr>
              <a:t>To make constant value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ConstantValue* makeIntConstant(int i);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ConstantValue* makeCharConstant(char ch);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ConstantValue* </a:t>
            </a:r>
          </a:p>
          <a:p>
            <a:pPr lvl="1" eaLnBrk="1" hangingPunct="1">
              <a:spcBef>
                <a:spcPts val="675"/>
              </a:spcBef>
              <a:buClr>
                <a:srgbClr val="CCCC99"/>
              </a:buClr>
              <a:buSzPct val="70000"/>
              <a:buFontTx/>
              <a:buNone/>
            </a:pPr>
            <a:r>
              <a:rPr lang="en-US" altLang="en-US" sz="200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duplicateConstantValue (ConstantValue* v);</a:t>
            </a:r>
            <a:endParaRPr lang="en-US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FD46AF33-2330-4A52-879E-7340B5C990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Object</a:t>
            </a:r>
          </a:p>
        </p:txBody>
      </p:sp>
      <p:sp>
        <p:nvSpPr>
          <p:cNvPr id="15363" name="Text Box 4">
            <a:extLst>
              <a:ext uri="{FF2B5EF4-FFF2-40B4-BE49-F238E27FC236}">
                <a16:creationId xmlns:a16="http://schemas.microsoft.com/office/drawing/2014/main" id="{5C7EB5EA-83BC-44BA-9760-2D27F1A117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275" y="1989138"/>
            <a:ext cx="4752975" cy="361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 defTabSz="4572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45720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4572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4572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4572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C00000"/>
                </a:solidFill>
                <a:latin typeface="Courier New" panose="02070309020205020404" pitchFamily="49" charset="0"/>
              </a:rPr>
              <a:t>// Objects’ attributes in symbol 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C00000"/>
                </a:solidFill>
                <a:latin typeface="Courier New" panose="02070309020205020404" pitchFamily="49" charset="0"/>
              </a:rPr>
              <a:t>// table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en-US" altLang="en-US" sz="16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struct Object_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char name[MAX_IDENT_LEN];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enum ObjectKind kind;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union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  ConstantAttributes* constAttrs;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  VariableAttributes* varAttrs;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  TypeAttributes* typeAttrs;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  FunctionAttributes* funcAttrs;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  ProcedureAttributes* procAttrs;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  ProgramAttributes* progAttrs;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  ParameterAttributes* paramAttrs;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};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</p:txBody>
      </p:sp>
      <p:sp>
        <p:nvSpPr>
          <p:cNvPr id="15364" name="Text Box 6">
            <a:extLst>
              <a:ext uri="{FF2B5EF4-FFF2-40B4-BE49-F238E27FC236}">
                <a16:creationId xmlns:a16="http://schemas.microsoft.com/office/drawing/2014/main" id="{9D4CEB90-D9B7-482D-97F9-31B37F41EA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5813" y="1989138"/>
            <a:ext cx="2922587" cy="3617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41313" indent="-341313" defTabSz="4572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45720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4572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4572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4572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tabLst>
                <a:tab pos="341313" algn="l"/>
                <a:tab pos="1255713" algn="l"/>
                <a:tab pos="2170113" algn="l"/>
                <a:tab pos="3084513" algn="l"/>
                <a:tab pos="3998913" algn="l"/>
                <a:tab pos="4913313" algn="l"/>
                <a:tab pos="5827713" algn="l"/>
                <a:tab pos="6742113" algn="l"/>
                <a:tab pos="7656513" algn="l"/>
                <a:tab pos="8570913" algn="l"/>
                <a:tab pos="9485313" algn="l"/>
                <a:tab pos="10399713" algn="l"/>
              </a:tabLst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C00000"/>
                </a:solidFill>
                <a:latin typeface="Courier New" panose="02070309020205020404" pitchFamily="49" charset="0"/>
              </a:rPr>
              <a:t>// Object 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C00000"/>
                </a:solidFill>
                <a:latin typeface="Courier New" panose="02070309020205020404" pitchFamily="49" charset="0"/>
              </a:rPr>
              <a:t>// classification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endParaRPr lang="en-US" altLang="en-US" sz="1600" b="1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enum ObjectKind {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OBJ_CONSTANT,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OBJ_VARIABLE,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OBJ_TYPE,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OBJ_FUNCTION,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OBJ_PROCEDURE,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OBJ_PARAMETER,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  OBJ_PROGRAM</a:t>
            </a:r>
          </a:p>
          <a:p>
            <a:pPr eaLnBrk="1" hangingPunct="1">
              <a:lnSpc>
                <a:spcPct val="80000"/>
              </a:lnSpc>
              <a:spcBef>
                <a:spcPts val="350"/>
              </a:spcBef>
              <a:buClr>
                <a:srgbClr val="CCCC99"/>
              </a:buClr>
              <a:buFont typeface="Courier New" panose="02070309020205020404" pitchFamily="49" charset="0"/>
              <a:buNone/>
            </a:pPr>
            <a:r>
              <a:rPr lang="en-US" altLang="en-US" sz="1600" b="1">
                <a:solidFill>
                  <a:srgbClr val="000000"/>
                </a:solidFill>
                <a:latin typeface="Courier New" panose="02070309020205020404" pitchFamily="49" charset="0"/>
              </a:rPr>
              <a:t>};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UST_PPT_template_2022_RED_16x9_56704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HUST_PPT_template_2022_RED_16x9_567042</Template>
  <TotalTime>5177</TotalTime>
  <Words>2261</Words>
  <Application>Microsoft Office PowerPoint</Application>
  <PresentationFormat>On-screen Show (4:3)</PresentationFormat>
  <Paragraphs>412</Paragraphs>
  <Slides>36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Arial</vt:lpstr>
      <vt:lpstr>Arial Black</vt:lpstr>
      <vt:lpstr>Courier New</vt:lpstr>
      <vt:lpstr>Lato</vt:lpstr>
      <vt:lpstr>Symbol</vt:lpstr>
      <vt:lpstr>Times New Roman</vt:lpstr>
      <vt:lpstr>Wingdings</vt:lpstr>
      <vt:lpstr>HUST_PPT_template_2022_RED_16x9_567042</vt:lpstr>
      <vt:lpstr>Experiment in Compiler Construction  Symbol table &amp; Scope management</vt:lpstr>
      <vt:lpstr>Content</vt:lpstr>
      <vt:lpstr>Symbol table</vt:lpstr>
      <vt:lpstr>Symbol table</vt:lpstr>
      <vt:lpstr>Symbol table implementation</vt:lpstr>
      <vt:lpstr>Symbol table implementation</vt:lpstr>
      <vt:lpstr>Constant and Type</vt:lpstr>
      <vt:lpstr>Constant and Type</vt:lpstr>
      <vt:lpstr>Object</vt:lpstr>
      <vt:lpstr>Object – Object’s attributes</vt:lpstr>
      <vt:lpstr>Object – Object’s attributes</vt:lpstr>
      <vt:lpstr>Object</vt:lpstr>
      <vt:lpstr>Object</vt:lpstr>
      <vt:lpstr>Free the memory</vt:lpstr>
      <vt:lpstr>Debugging</vt:lpstr>
      <vt:lpstr>Implement symbol table for KPL</vt:lpstr>
      <vt:lpstr>Initialize &amp; Clean a symbol table</vt:lpstr>
      <vt:lpstr>Initialize program</vt:lpstr>
      <vt:lpstr>Constant declaration</vt:lpstr>
      <vt:lpstr>User-defined type declaration</vt:lpstr>
      <vt:lpstr>Variable declaration</vt:lpstr>
      <vt:lpstr>Function declaration</vt:lpstr>
      <vt:lpstr>Procedure declaration</vt:lpstr>
      <vt:lpstr>Parameter declaration</vt:lpstr>
      <vt:lpstr>void compileBlock(void)</vt:lpstr>
      <vt:lpstr>Scope management</vt:lpstr>
      <vt:lpstr>Checking fresh identifier</vt:lpstr>
      <vt:lpstr>Checking fresh identifier</vt:lpstr>
      <vt:lpstr>Checking declared constant</vt:lpstr>
      <vt:lpstr>Checking declared type</vt:lpstr>
      <vt:lpstr>Checking declared variable</vt:lpstr>
      <vt:lpstr>Checking declared LHS</vt:lpstr>
      <vt:lpstr>Checking a declared procedure</vt:lpstr>
      <vt:lpstr>List of error codes</vt:lpstr>
      <vt:lpstr>Function lookupObject: Most closely scope rule</vt:lpstr>
      <vt:lpstr>Project organization</vt:lpstr>
    </vt:vector>
  </TitlesOfParts>
  <Company>FIT-HUT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Compiler Construction Lexical Analysis</dc:title>
  <dc:creator>duongnn</dc:creator>
  <cp:lastModifiedBy>Nguyen Thi Thu Huong</cp:lastModifiedBy>
  <cp:revision>339</cp:revision>
  <cp:lastPrinted>2016-10-17T07:21:39Z</cp:lastPrinted>
  <dcterms:created xsi:type="dcterms:W3CDTF">2008-08-20T08:21:40Z</dcterms:created>
  <dcterms:modified xsi:type="dcterms:W3CDTF">2024-05-24T02:38:17Z</dcterms:modified>
</cp:coreProperties>
</file>

<file path=docProps/thumbnail.jpeg>
</file>